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 id="2147483661" r:id="rId5"/>
  </p:sldMasterIdLst>
  <p:notesMasterIdLst>
    <p:notesMasterId r:id="rId25"/>
  </p:notesMasterIdLst>
  <p:sldIdLst>
    <p:sldId id="1076" r:id="rId6"/>
    <p:sldId id="2147469607" r:id="rId7"/>
    <p:sldId id="2147469615" r:id="rId8"/>
    <p:sldId id="2147469614" r:id="rId9"/>
    <p:sldId id="2147469610" r:id="rId10"/>
    <p:sldId id="2147469616" r:id="rId11"/>
    <p:sldId id="2147469617" r:id="rId12"/>
    <p:sldId id="2147469613" r:id="rId13"/>
    <p:sldId id="2147469618" r:id="rId14"/>
    <p:sldId id="2147469626" r:id="rId15"/>
    <p:sldId id="262" r:id="rId16"/>
    <p:sldId id="263" r:id="rId17"/>
    <p:sldId id="264" r:id="rId18"/>
    <p:sldId id="2147469619" r:id="rId19"/>
    <p:sldId id="2147469620" r:id="rId20"/>
    <p:sldId id="2147469623" r:id="rId21"/>
    <p:sldId id="2147469624" r:id="rId22"/>
    <p:sldId id="2147469621" r:id="rId23"/>
    <p:sldId id="2147469625" r:id="rId24"/>
  </p:sldIdLst>
  <p:sldSz cx="18288000" cy="10287000"/>
  <p:notesSz cx="6858000" cy="9144000"/>
  <p:embeddedFontLst>
    <p:embeddedFont>
      <p:font typeface="Arial Bold"/>
      <p:regular r:id="rId26"/>
    </p:embeddedFont>
    <p:embeddedFont>
      <p:font typeface="Arial Italics"/>
      <p:regular r:id="rId27"/>
    </p:embeddedFont>
    <p:embeddedFont>
      <p:font typeface="Calibri (MS)"/>
      <p:regular r:id="rId28"/>
    </p:embeddedFont>
    <p:embeddedFont>
      <p:font typeface="Futura PT Light" panose="020B0604020202020204" charset="0"/>
      <p:regular r:id="rId29"/>
    </p:embeddedFont>
    <p:embeddedFont>
      <p:font typeface="IBM Plex Sans Bold" panose="020B0803050203000203" pitchFamily="34" charset="0"/>
      <p:bold r:id="rId30"/>
    </p:embeddedFont>
    <p:embeddedFont>
      <p:font typeface="Lato Light" panose="020F0502020204030203" pitchFamily="34" charset="0"/>
      <p:regular r:id="rId31"/>
    </p:embeddedFont>
    <p:embeddedFont>
      <p:font typeface="Montserrat Bold" panose="00000800000000000000" charset="0"/>
      <p:regular r:id="rId32"/>
      <p:bold r:id="rId33"/>
      <p:italic r:id="rId34"/>
      <p:boldItalic r:id="rId35"/>
    </p:embeddedFont>
    <p:embeddedFont>
      <p:font typeface="Roboto" panose="02000000000000000000" pitchFamily="2" charset="0"/>
      <p:regular r:id="rId36"/>
      <p:bold r:id="rId37"/>
      <p:italic r:id="rId38"/>
      <p:boldItalic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C20E"/>
    <a:srgbClr val="7F8FA9"/>
    <a:srgbClr val="00CC66"/>
    <a:srgbClr val="01A79D"/>
    <a:srgbClr val="E5E5E5"/>
    <a:srgbClr val="002B48"/>
    <a:srgbClr val="3DA7C8"/>
    <a:srgbClr val="008DB9"/>
    <a:srgbClr val="33996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16107F-0E5F-428B-9146-27B22E003EAF}" v="54" dt="2025-10-31T14:23:21.96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366" y="28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6.xml"/><Relationship Id="rId34" Type="http://schemas.openxmlformats.org/officeDocument/2006/relationships/font" Target="fonts/font9.fntdata"/><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20" Type="http://schemas.openxmlformats.org/officeDocument/2006/relationships/slide" Target="slides/slide15.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éphane BOUCHUT" userId="48d76b6b-8988-4dd7-a008-768c76a47311" providerId="ADAL" clId="{6823A221-480A-439C-8858-A23D26CF733F}"/>
    <pc:docChg chg="undo custSel addSld delSld modSld sldOrd modMainMaster">
      <pc:chgData name="Stéphane BOUCHUT" userId="48d76b6b-8988-4dd7-a008-768c76a47311" providerId="ADAL" clId="{6823A221-480A-439C-8858-A23D26CF733F}" dt="2025-10-31T14:24:52.285" v="3050" actId="20577"/>
      <pc:docMkLst>
        <pc:docMk/>
      </pc:docMkLst>
      <pc:sldChg chg="addSp delSp modSp add del mod setBg">
        <pc:chgData name="Stéphane BOUCHUT" userId="48d76b6b-8988-4dd7-a008-768c76a47311" providerId="ADAL" clId="{6823A221-480A-439C-8858-A23D26CF733F}" dt="2025-10-31T13:28:44.740" v="2386" actId="47"/>
        <pc:sldMkLst>
          <pc:docMk/>
          <pc:sldMk cId="0" sldId="261"/>
        </pc:sldMkLst>
        <pc:spChg chg="del">
          <ac:chgData name="Stéphane BOUCHUT" userId="48d76b6b-8988-4dd7-a008-768c76a47311" providerId="ADAL" clId="{6823A221-480A-439C-8858-A23D26CF733F}" dt="2025-10-31T13:25:51.601" v="2368" actId="478"/>
          <ac:spMkLst>
            <pc:docMk/>
            <pc:sldMk cId="0" sldId="261"/>
            <ac:spMk id="12" creationId="{00000000-0000-0000-0000-000000000000}"/>
          </ac:spMkLst>
        </pc:spChg>
        <pc:spChg chg="add mod">
          <ac:chgData name="Stéphane BOUCHUT" userId="48d76b6b-8988-4dd7-a008-768c76a47311" providerId="ADAL" clId="{6823A221-480A-439C-8858-A23D26CF733F}" dt="2025-10-31T13:25:48.335" v="2367" actId="1076"/>
          <ac:spMkLst>
            <pc:docMk/>
            <pc:sldMk cId="0" sldId="261"/>
            <ac:spMk id="73" creationId="{99DBBEC9-97E6-E9E8-5BCE-93A4D7B0BB8D}"/>
          </ac:spMkLst>
        </pc:spChg>
        <pc:grpChg chg="del">
          <ac:chgData name="Stéphane BOUCHUT" userId="48d76b6b-8988-4dd7-a008-768c76a47311" providerId="ADAL" clId="{6823A221-480A-439C-8858-A23D26CF733F}" dt="2025-10-31T13:25:51.601" v="2368" actId="478"/>
          <ac:grpSpMkLst>
            <pc:docMk/>
            <pc:sldMk cId="0" sldId="261"/>
            <ac:grpSpMk id="11" creationId="{00000000-0000-0000-0000-000000000000}"/>
          </ac:grpSpMkLst>
        </pc:grpChg>
      </pc:sldChg>
      <pc:sldChg chg="addSp delSp modSp add mod setBg">
        <pc:chgData name="Stéphane BOUCHUT" userId="48d76b6b-8988-4dd7-a008-768c76a47311" providerId="ADAL" clId="{6823A221-480A-439C-8858-A23D26CF733F}" dt="2025-10-31T13:26:01.988" v="2370" actId="478"/>
        <pc:sldMkLst>
          <pc:docMk/>
          <pc:sldMk cId="0" sldId="262"/>
        </pc:sldMkLst>
        <pc:spChg chg="add mod">
          <ac:chgData name="Stéphane BOUCHUT" userId="48d76b6b-8988-4dd7-a008-768c76a47311" providerId="ADAL" clId="{6823A221-480A-439C-8858-A23D26CF733F}" dt="2025-10-31T13:25:59.711" v="2369"/>
          <ac:spMkLst>
            <pc:docMk/>
            <pc:sldMk cId="0" sldId="262"/>
            <ac:spMk id="78" creationId="{8BCE1905-8C7E-BE37-CC20-E9338950CEB8}"/>
          </ac:spMkLst>
        </pc:spChg>
        <pc:grpChg chg="del">
          <ac:chgData name="Stéphane BOUCHUT" userId="48d76b6b-8988-4dd7-a008-768c76a47311" providerId="ADAL" clId="{6823A221-480A-439C-8858-A23D26CF733F}" dt="2025-10-31T13:26:01.988" v="2370" actId="478"/>
          <ac:grpSpMkLst>
            <pc:docMk/>
            <pc:sldMk cId="0" sldId="262"/>
            <ac:grpSpMk id="65" creationId="{00000000-0000-0000-0000-000000000000}"/>
          </ac:grpSpMkLst>
        </pc:grpChg>
      </pc:sldChg>
      <pc:sldChg chg="addSp delSp modSp add mod setBg">
        <pc:chgData name="Stéphane BOUCHUT" userId="48d76b6b-8988-4dd7-a008-768c76a47311" providerId="ADAL" clId="{6823A221-480A-439C-8858-A23D26CF733F}" dt="2025-10-31T13:32:45.482" v="2585" actId="6549"/>
        <pc:sldMkLst>
          <pc:docMk/>
          <pc:sldMk cId="0" sldId="263"/>
        </pc:sldMkLst>
        <pc:spChg chg="mod">
          <ac:chgData name="Stéphane BOUCHUT" userId="48d76b6b-8988-4dd7-a008-768c76a47311" providerId="ADAL" clId="{6823A221-480A-439C-8858-A23D26CF733F}" dt="2025-10-31T13:29:41.321" v="2480" actId="20577"/>
          <ac:spMkLst>
            <pc:docMk/>
            <pc:sldMk cId="0" sldId="263"/>
            <ac:spMk id="11" creationId="{00000000-0000-0000-0000-000000000000}"/>
          </ac:spMkLst>
        </pc:spChg>
        <pc:spChg chg="del topLvl">
          <ac:chgData name="Stéphane BOUCHUT" userId="48d76b6b-8988-4dd7-a008-768c76a47311" providerId="ADAL" clId="{6823A221-480A-439C-8858-A23D26CF733F}" dt="2025-10-31T13:26:10.356" v="2373" actId="478"/>
          <ac:spMkLst>
            <pc:docMk/>
            <pc:sldMk cId="0" sldId="263"/>
            <ac:spMk id="42" creationId="{00000000-0000-0000-0000-000000000000}"/>
          </ac:spMkLst>
        </pc:spChg>
        <pc:spChg chg="del topLvl">
          <ac:chgData name="Stéphane BOUCHUT" userId="48d76b6b-8988-4dd7-a008-768c76a47311" providerId="ADAL" clId="{6823A221-480A-439C-8858-A23D26CF733F}" dt="2025-10-31T13:26:07.619" v="2372" actId="478"/>
          <ac:spMkLst>
            <pc:docMk/>
            <pc:sldMk cId="0" sldId="263"/>
            <ac:spMk id="43" creationId="{00000000-0000-0000-0000-000000000000}"/>
          </ac:spMkLst>
        </pc:spChg>
        <pc:spChg chg="mod">
          <ac:chgData name="Stéphane BOUCHUT" userId="48d76b6b-8988-4dd7-a008-768c76a47311" providerId="ADAL" clId="{6823A221-480A-439C-8858-A23D26CF733F}" dt="2025-10-31T13:30:53.702" v="2485" actId="20577"/>
          <ac:spMkLst>
            <pc:docMk/>
            <pc:sldMk cId="0" sldId="263"/>
            <ac:spMk id="54" creationId="{00000000-0000-0000-0000-000000000000}"/>
          </ac:spMkLst>
        </pc:spChg>
        <pc:spChg chg="mod">
          <ac:chgData name="Stéphane BOUCHUT" userId="48d76b6b-8988-4dd7-a008-768c76a47311" providerId="ADAL" clId="{6823A221-480A-439C-8858-A23D26CF733F}" dt="2025-10-31T13:32:17.483" v="2584" actId="113"/>
          <ac:spMkLst>
            <pc:docMk/>
            <pc:sldMk cId="0" sldId="263"/>
            <ac:spMk id="60" creationId="{00000000-0000-0000-0000-000000000000}"/>
          </ac:spMkLst>
        </pc:spChg>
        <pc:spChg chg="mod">
          <ac:chgData name="Stéphane BOUCHUT" userId="48d76b6b-8988-4dd7-a008-768c76a47311" providerId="ADAL" clId="{6823A221-480A-439C-8858-A23D26CF733F}" dt="2025-10-31T13:32:45.482" v="2585" actId="6549"/>
          <ac:spMkLst>
            <pc:docMk/>
            <pc:sldMk cId="0" sldId="263"/>
            <ac:spMk id="63" creationId="{00000000-0000-0000-0000-000000000000}"/>
          </ac:spMkLst>
        </pc:spChg>
        <pc:spChg chg="add mod">
          <ac:chgData name="Stéphane BOUCHUT" userId="48d76b6b-8988-4dd7-a008-768c76a47311" providerId="ADAL" clId="{6823A221-480A-439C-8858-A23D26CF733F}" dt="2025-10-31T13:26:05.065" v="2371"/>
          <ac:spMkLst>
            <pc:docMk/>
            <pc:sldMk cId="0" sldId="263"/>
            <ac:spMk id="76" creationId="{53E72649-5C1A-04A9-553B-97C201CFD511}"/>
          </ac:spMkLst>
        </pc:spChg>
        <pc:grpChg chg="del">
          <ac:chgData name="Stéphane BOUCHUT" userId="48d76b6b-8988-4dd7-a008-768c76a47311" providerId="ADAL" clId="{6823A221-480A-439C-8858-A23D26CF733F}" dt="2025-10-31T13:26:07.619" v="2372" actId="478"/>
          <ac:grpSpMkLst>
            <pc:docMk/>
            <pc:sldMk cId="0" sldId="263"/>
            <ac:grpSpMk id="41" creationId="{00000000-0000-0000-0000-000000000000}"/>
          </ac:grpSpMkLst>
        </pc:grpChg>
      </pc:sldChg>
      <pc:sldChg chg="addSp modSp add setBg">
        <pc:chgData name="Stéphane BOUCHUT" userId="48d76b6b-8988-4dd7-a008-768c76a47311" providerId="ADAL" clId="{6823A221-480A-439C-8858-A23D26CF733F}" dt="2025-10-31T13:26:12.832" v="2374"/>
        <pc:sldMkLst>
          <pc:docMk/>
          <pc:sldMk cId="0" sldId="264"/>
        </pc:sldMkLst>
        <pc:spChg chg="add mod">
          <ac:chgData name="Stéphane BOUCHUT" userId="48d76b6b-8988-4dd7-a008-768c76a47311" providerId="ADAL" clId="{6823A221-480A-439C-8858-A23D26CF733F}" dt="2025-10-31T13:26:12.832" v="2374"/>
          <ac:spMkLst>
            <pc:docMk/>
            <pc:sldMk cId="0" sldId="264"/>
            <ac:spMk id="59" creationId="{40C72E1A-4D09-67B9-61E7-06A153904403}"/>
          </ac:spMkLst>
        </pc:spChg>
      </pc:sldChg>
      <pc:sldChg chg="delSp modSp mod">
        <pc:chgData name="Stéphane BOUCHUT" userId="48d76b6b-8988-4dd7-a008-768c76a47311" providerId="ADAL" clId="{6823A221-480A-439C-8858-A23D26CF733F}" dt="2025-10-31T10:00:52.369" v="31" actId="14100"/>
        <pc:sldMkLst>
          <pc:docMk/>
          <pc:sldMk cId="0" sldId="1076"/>
        </pc:sldMkLst>
        <pc:spChg chg="mod">
          <ac:chgData name="Stéphane BOUCHUT" userId="48d76b6b-8988-4dd7-a008-768c76a47311" providerId="ADAL" clId="{6823A221-480A-439C-8858-A23D26CF733F}" dt="2025-10-31T10:00:52.369" v="31" actId="14100"/>
          <ac:spMkLst>
            <pc:docMk/>
            <pc:sldMk cId="0" sldId="1076"/>
            <ac:spMk id="13" creationId="{00000000-0000-0000-0000-000000000000}"/>
          </ac:spMkLst>
        </pc:spChg>
        <pc:picChg chg="del">
          <ac:chgData name="Stéphane BOUCHUT" userId="48d76b6b-8988-4dd7-a008-768c76a47311" providerId="ADAL" clId="{6823A221-480A-439C-8858-A23D26CF733F}" dt="2025-10-31T09:58:55.970" v="0" actId="478"/>
          <ac:picMkLst>
            <pc:docMk/>
            <pc:sldMk cId="0" sldId="1076"/>
            <ac:picMk id="16" creationId="{291AC931-D7D8-D2CF-2D35-6FA490D943AB}"/>
          </ac:picMkLst>
        </pc:picChg>
        <pc:picChg chg="mod">
          <ac:chgData name="Stéphane BOUCHUT" userId="48d76b6b-8988-4dd7-a008-768c76a47311" providerId="ADAL" clId="{6823A221-480A-439C-8858-A23D26CF733F}" dt="2025-10-31T10:00:20.591" v="4" actId="1076"/>
          <ac:picMkLst>
            <pc:docMk/>
            <pc:sldMk cId="0" sldId="1076"/>
            <ac:picMk id="18" creationId="{34909F1F-EEF8-CE24-303C-6530A0F3019D}"/>
          </ac:picMkLst>
        </pc:picChg>
      </pc:sldChg>
      <pc:sldChg chg="modSp mod">
        <pc:chgData name="Stéphane BOUCHUT" userId="48d76b6b-8988-4dd7-a008-768c76a47311" providerId="ADAL" clId="{6823A221-480A-439C-8858-A23D26CF733F}" dt="2025-10-31T12:48:29" v="1974" actId="6549"/>
        <pc:sldMkLst>
          <pc:docMk/>
          <pc:sldMk cId="981702489" sldId="2147469607"/>
        </pc:sldMkLst>
        <pc:spChg chg="mod">
          <ac:chgData name="Stéphane BOUCHUT" userId="48d76b6b-8988-4dd7-a008-768c76a47311" providerId="ADAL" clId="{6823A221-480A-439C-8858-A23D26CF733F}" dt="2025-10-31T12:48:29" v="1974" actId="6549"/>
          <ac:spMkLst>
            <pc:docMk/>
            <pc:sldMk cId="981702489" sldId="2147469607"/>
            <ac:spMk id="19" creationId="{363B4B33-B46F-A1F9-8C1B-E4BCC5E581EA}"/>
          </ac:spMkLst>
        </pc:spChg>
      </pc:sldChg>
      <pc:sldChg chg="del">
        <pc:chgData name="Stéphane BOUCHUT" userId="48d76b6b-8988-4dd7-a008-768c76a47311" providerId="ADAL" clId="{6823A221-480A-439C-8858-A23D26CF733F}" dt="2025-10-31T10:31:57.445" v="762" actId="47"/>
        <pc:sldMkLst>
          <pc:docMk/>
          <pc:sldMk cId="613568762" sldId="2147469609"/>
        </pc:sldMkLst>
      </pc:sldChg>
      <pc:sldChg chg="delSp modSp mod">
        <pc:chgData name="Stéphane BOUCHUT" userId="48d76b6b-8988-4dd7-a008-768c76a47311" providerId="ADAL" clId="{6823A221-480A-439C-8858-A23D26CF733F}" dt="2025-10-31T10:14:24.135" v="395" actId="14100"/>
        <pc:sldMkLst>
          <pc:docMk/>
          <pc:sldMk cId="3011169138" sldId="2147469610"/>
        </pc:sldMkLst>
        <pc:spChg chg="del">
          <ac:chgData name="Stéphane BOUCHUT" userId="48d76b6b-8988-4dd7-a008-768c76a47311" providerId="ADAL" clId="{6823A221-480A-439C-8858-A23D26CF733F}" dt="2025-10-31T10:14:12.719" v="393" actId="478"/>
          <ac:spMkLst>
            <pc:docMk/>
            <pc:sldMk cId="3011169138" sldId="2147469610"/>
            <ac:spMk id="8" creationId="{82EC087E-EC98-688E-EC50-32A6680CB149}"/>
          </ac:spMkLst>
        </pc:spChg>
        <pc:picChg chg="mod">
          <ac:chgData name="Stéphane BOUCHUT" userId="48d76b6b-8988-4dd7-a008-768c76a47311" providerId="ADAL" clId="{6823A221-480A-439C-8858-A23D26CF733F}" dt="2025-10-31T10:14:24.135" v="395" actId="14100"/>
          <ac:picMkLst>
            <pc:docMk/>
            <pc:sldMk cId="3011169138" sldId="2147469610"/>
            <ac:picMk id="7" creationId="{0D2C5677-5F62-E18E-CE34-8C741E31FCB8}"/>
          </ac:picMkLst>
        </pc:picChg>
      </pc:sldChg>
      <pc:sldChg chg="del">
        <pc:chgData name="Stéphane BOUCHUT" userId="48d76b6b-8988-4dd7-a008-768c76a47311" providerId="ADAL" clId="{6823A221-480A-439C-8858-A23D26CF733F}" dt="2025-10-31T10:27:48.597" v="682" actId="47"/>
        <pc:sldMkLst>
          <pc:docMk/>
          <pc:sldMk cId="2954218262" sldId="2147469611"/>
        </pc:sldMkLst>
      </pc:sldChg>
      <pc:sldChg chg="del">
        <pc:chgData name="Stéphane BOUCHUT" userId="48d76b6b-8988-4dd7-a008-768c76a47311" providerId="ADAL" clId="{6823A221-480A-439C-8858-A23D26CF733F}" dt="2025-10-31T10:31:02.875" v="716" actId="47"/>
        <pc:sldMkLst>
          <pc:docMk/>
          <pc:sldMk cId="886126038" sldId="2147469612"/>
        </pc:sldMkLst>
      </pc:sldChg>
      <pc:sldChg chg="addSp delSp modSp mod modAnim">
        <pc:chgData name="Stéphane BOUCHUT" userId="48d76b6b-8988-4dd7-a008-768c76a47311" providerId="ADAL" clId="{6823A221-480A-439C-8858-A23D26CF733F}" dt="2025-10-31T12:17:22.100" v="1312"/>
        <pc:sldMkLst>
          <pc:docMk/>
          <pc:sldMk cId="2842840572" sldId="2147469613"/>
        </pc:sldMkLst>
        <pc:spChg chg="mod">
          <ac:chgData name="Stéphane BOUCHUT" userId="48d76b6b-8988-4dd7-a008-768c76a47311" providerId="ADAL" clId="{6823A221-480A-439C-8858-A23D26CF733F}" dt="2025-10-31T10:28:14.839" v="684" actId="5793"/>
          <ac:spMkLst>
            <pc:docMk/>
            <pc:sldMk cId="2842840572" sldId="2147469613"/>
            <ac:spMk id="2" creationId="{287BBE2F-5564-2B1A-04B7-722F74CE2A7D}"/>
          </ac:spMkLst>
        </pc:spChg>
        <pc:spChg chg="del">
          <ac:chgData name="Stéphane BOUCHUT" userId="48d76b6b-8988-4dd7-a008-768c76a47311" providerId="ADAL" clId="{6823A221-480A-439C-8858-A23D26CF733F}" dt="2025-10-31T10:28:29.325" v="686" actId="478"/>
          <ac:spMkLst>
            <pc:docMk/>
            <pc:sldMk cId="2842840572" sldId="2147469613"/>
            <ac:spMk id="5" creationId="{39A9393E-F4B6-60AC-596E-1C3F20B353CB}"/>
          </ac:spMkLst>
        </pc:spChg>
        <pc:spChg chg="del">
          <ac:chgData name="Stéphane BOUCHUT" userId="48d76b6b-8988-4dd7-a008-768c76a47311" providerId="ADAL" clId="{6823A221-480A-439C-8858-A23D26CF733F}" dt="2025-10-31T10:28:29.325" v="686" actId="478"/>
          <ac:spMkLst>
            <pc:docMk/>
            <pc:sldMk cId="2842840572" sldId="2147469613"/>
            <ac:spMk id="6" creationId="{2BB9D132-4CE3-28E7-3825-A8F099FEB54A}"/>
          </ac:spMkLst>
        </pc:spChg>
        <pc:spChg chg="del">
          <ac:chgData name="Stéphane BOUCHUT" userId="48d76b6b-8988-4dd7-a008-768c76a47311" providerId="ADAL" clId="{6823A221-480A-439C-8858-A23D26CF733F}" dt="2025-10-31T10:28:29.325" v="686" actId="478"/>
          <ac:spMkLst>
            <pc:docMk/>
            <pc:sldMk cId="2842840572" sldId="2147469613"/>
            <ac:spMk id="10" creationId="{45CBA6A8-5F58-39C8-1383-E23CF71C092A}"/>
          </ac:spMkLst>
        </pc:spChg>
        <pc:spChg chg="del">
          <ac:chgData name="Stéphane BOUCHUT" userId="48d76b6b-8988-4dd7-a008-768c76a47311" providerId="ADAL" clId="{6823A221-480A-439C-8858-A23D26CF733F}" dt="2025-10-31T10:28:29.325" v="686" actId="478"/>
          <ac:spMkLst>
            <pc:docMk/>
            <pc:sldMk cId="2842840572" sldId="2147469613"/>
            <ac:spMk id="12" creationId="{B6506DAE-55CD-0F09-B4E9-34C29298D9A6}"/>
          </ac:spMkLst>
        </pc:spChg>
        <pc:spChg chg="del">
          <ac:chgData name="Stéphane BOUCHUT" userId="48d76b6b-8988-4dd7-a008-768c76a47311" providerId="ADAL" clId="{6823A221-480A-439C-8858-A23D26CF733F}" dt="2025-10-31T10:28:29.325" v="686" actId="478"/>
          <ac:spMkLst>
            <pc:docMk/>
            <pc:sldMk cId="2842840572" sldId="2147469613"/>
            <ac:spMk id="13" creationId="{17DA7A52-BDE6-D916-83F7-049ACAC5EAED}"/>
          </ac:spMkLst>
        </pc:spChg>
        <pc:spChg chg="add mod">
          <ac:chgData name="Stéphane BOUCHUT" userId="48d76b6b-8988-4dd7-a008-768c76a47311" providerId="ADAL" clId="{6823A221-480A-439C-8858-A23D26CF733F}" dt="2025-10-31T10:30:04.546" v="711" actId="403"/>
          <ac:spMkLst>
            <pc:docMk/>
            <pc:sldMk cId="2842840572" sldId="2147469613"/>
            <ac:spMk id="15" creationId="{578995DD-89E8-E13C-4C9D-A35D6B734CB3}"/>
          </ac:spMkLst>
        </pc:spChg>
        <pc:spChg chg="mod">
          <ac:chgData name="Stéphane BOUCHUT" userId="48d76b6b-8988-4dd7-a008-768c76a47311" providerId="ADAL" clId="{6823A221-480A-439C-8858-A23D26CF733F}" dt="2025-10-31T10:29:54.370" v="707" actId="403"/>
          <ac:spMkLst>
            <pc:docMk/>
            <pc:sldMk cId="2842840572" sldId="2147469613"/>
            <ac:spMk id="19" creationId="{91D09187-4622-DB76-A8D9-89560634474C}"/>
          </ac:spMkLst>
        </pc:spChg>
        <pc:spChg chg="del">
          <ac:chgData name="Stéphane BOUCHUT" userId="48d76b6b-8988-4dd7-a008-768c76a47311" providerId="ADAL" clId="{6823A221-480A-439C-8858-A23D26CF733F}" dt="2025-10-31T10:28:29.325" v="686" actId="478"/>
          <ac:spMkLst>
            <pc:docMk/>
            <pc:sldMk cId="2842840572" sldId="2147469613"/>
            <ac:spMk id="20" creationId="{BBF938FF-E5C9-EF19-FA9C-09210D34DA26}"/>
          </ac:spMkLst>
        </pc:spChg>
        <pc:spChg chg="del">
          <ac:chgData name="Stéphane BOUCHUT" userId="48d76b6b-8988-4dd7-a008-768c76a47311" providerId="ADAL" clId="{6823A221-480A-439C-8858-A23D26CF733F}" dt="2025-10-31T10:28:29.325" v="686" actId="478"/>
          <ac:spMkLst>
            <pc:docMk/>
            <pc:sldMk cId="2842840572" sldId="2147469613"/>
            <ac:spMk id="21" creationId="{390FC1FF-FA39-D545-F238-1E1236D0C96D}"/>
          </ac:spMkLst>
        </pc:spChg>
        <pc:spChg chg="del">
          <ac:chgData name="Stéphane BOUCHUT" userId="48d76b6b-8988-4dd7-a008-768c76a47311" providerId="ADAL" clId="{6823A221-480A-439C-8858-A23D26CF733F}" dt="2025-10-31T10:28:29.325" v="686" actId="478"/>
          <ac:spMkLst>
            <pc:docMk/>
            <pc:sldMk cId="2842840572" sldId="2147469613"/>
            <ac:spMk id="22" creationId="{FA1AA261-9214-30B4-364D-D5D762B36E79}"/>
          </ac:spMkLst>
        </pc:spChg>
        <pc:spChg chg="del">
          <ac:chgData name="Stéphane BOUCHUT" userId="48d76b6b-8988-4dd7-a008-768c76a47311" providerId="ADAL" clId="{6823A221-480A-439C-8858-A23D26CF733F}" dt="2025-10-31T10:28:29.325" v="686" actId="478"/>
          <ac:spMkLst>
            <pc:docMk/>
            <pc:sldMk cId="2842840572" sldId="2147469613"/>
            <ac:spMk id="23" creationId="{B932E6CA-0279-C0DB-0C89-DF2CF114D0D0}"/>
          </ac:spMkLst>
        </pc:spChg>
        <pc:spChg chg="del">
          <ac:chgData name="Stéphane BOUCHUT" userId="48d76b6b-8988-4dd7-a008-768c76a47311" providerId="ADAL" clId="{6823A221-480A-439C-8858-A23D26CF733F}" dt="2025-10-31T10:28:29.325" v="686" actId="478"/>
          <ac:spMkLst>
            <pc:docMk/>
            <pc:sldMk cId="2842840572" sldId="2147469613"/>
            <ac:spMk id="24" creationId="{D7093902-1F8A-F2FC-F677-21E21F696A3A}"/>
          </ac:spMkLst>
        </pc:spChg>
        <pc:spChg chg="mod">
          <ac:chgData name="Stéphane BOUCHUT" userId="48d76b6b-8988-4dd7-a008-768c76a47311" providerId="ADAL" clId="{6823A221-480A-439C-8858-A23D26CF733F}" dt="2025-10-31T10:30:04.546" v="711" actId="403"/>
          <ac:spMkLst>
            <pc:docMk/>
            <pc:sldMk cId="2842840572" sldId="2147469613"/>
            <ac:spMk id="26" creationId="{2CC426B2-2250-9A10-C85F-B380B69B3EC0}"/>
          </ac:spMkLst>
        </pc:spChg>
        <pc:spChg chg="mod">
          <ac:chgData name="Stéphane BOUCHUT" userId="48d76b6b-8988-4dd7-a008-768c76a47311" providerId="ADAL" clId="{6823A221-480A-439C-8858-A23D26CF733F}" dt="2025-10-31T10:29:54.370" v="707" actId="403"/>
          <ac:spMkLst>
            <pc:docMk/>
            <pc:sldMk cId="2842840572" sldId="2147469613"/>
            <ac:spMk id="28" creationId="{018606CA-287B-3940-952F-3BC1792A8737}"/>
          </ac:spMkLst>
        </pc:spChg>
        <pc:spChg chg="mod">
          <ac:chgData name="Stéphane BOUCHUT" userId="48d76b6b-8988-4dd7-a008-768c76a47311" providerId="ADAL" clId="{6823A221-480A-439C-8858-A23D26CF733F}" dt="2025-10-31T10:30:04.546" v="711" actId="403"/>
          <ac:spMkLst>
            <pc:docMk/>
            <pc:sldMk cId="2842840572" sldId="2147469613"/>
            <ac:spMk id="29" creationId="{55CABECF-8943-DC6E-C751-E8D5310FA239}"/>
          </ac:spMkLst>
        </pc:spChg>
        <pc:spChg chg="add mod">
          <ac:chgData name="Stéphane BOUCHUT" userId="48d76b6b-8988-4dd7-a008-768c76a47311" providerId="ADAL" clId="{6823A221-480A-439C-8858-A23D26CF733F}" dt="2025-10-31T10:30:04.546" v="711" actId="403"/>
          <ac:spMkLst>
            <pc:docMk/>
            <pc:sldMk cId="2842840572" sldId="2147469613"/>
            <ac:spMk id="30" creationId="{7DCB3713-8788-A77E-7840-8EBEB797714E}"/>
          </ac:spMkLst>
        </pc:spChg>
        <pc:spChg chg="mod">
          <ac:chgData name="Stéphane BOUCHUT" userId="48d76b6b-8988-4dd7-a008-768c76a47311" providerId="ADAL" clId="{6823A221-480A-439C-8858-A23D26CF733F}" dt="2025-10-31T10:30:04.546" v="711" actId="403"/>
          <ac:spMkLst>
            <pc:docMk/>
            <pc:sldMk cId="2842840572" sldId="2147469613"/>
            <ac:spMk id="31" creationId="{B3301964-5756-3CFB-19F2-F8057A0609A9}"/>
          </ac:spMkLst>
        </pc:spChg>
        <pc:spChg chg="add mod">
          <ac:chgData name="Stéphane BOUCHUT" userId="48d76b6b-8988-4dd7-a008-768c76a47311" providerId="ADAL" clId="{6823A221-480A-439C-8858-A23D26CF733F}" dt="2025-10-31T10:29:54.370" v="707" actId="403"/>
          <ac:spMkLst>
            <pc:docMk/>
            <pc:sldMk cId="2842840572" sldId="2147469613"/>
            <ac:spMk id="33" creationId="{C1CE8330-EEB7-3A31-4188-FA4DDC598AF0}"/>
          </ac:spMkLst>
        </pc:spChg>
        <pc:spChg chg="add mod">
          <ac:chgData name="Stéphane BOUCHUT" userId="48d76b6b-8988-4dd7-a008-768c76a47311" providerId="ADAL" clId="{6823A221-480A-439C-8858-A23D26CF733F}" dt="2025-10-31T10:30:04.546" v="711" actId="403"/>
          <ac:spMkLst>
            <pc:docMk/>
            <pc:sldMk cId="2842840572" sldId="2147469613"/>
            <ac:spMk id="34" creationId="{2B8F8D79-A274-7BA4-4EDE-63AF62FE973E}"/>
          </ac:spMkLst>
        </pc:spChg>
        <pc:spChg chg="add mod">
          <ac:chgData name="Stéphane BOUCHUT" userId="48d76b6b-8988-4dd7-a008-768c76a47311" providerId="ADAL" clId="{6823A221-480A-439C-8858-A23D26CF733F}" dt="2025-10-31T10:30:04.546" v="711" actId="403"/>
          <ac:spMkLst>
            <pc:docMk/>
            <pc:sldMk cId="2842840572" sldId="2147469613"/>
            <ac:spMk id="35" creationId="{E5515364-F475-6D8A-9610-E361896C9D32}"/>
          </ac:spMkLst>
        </pc:spChg>
        <pc:spChg chg="add mod">
          <ac:chgData name="Stéphane BOUCHUT" userId="48d76b6b-8988-4dd7-a008-768c76a47311" providerId="ADAL" clId="{6823A221-480A-439C-8858-A23D26CF733F}" dt="2025-10-31T10:29:54.370" v="707" actId="403"/>
          <ac:spMkLst>
            <pc:docMk/>
            <pc:sldMk cId="2842840572" sldId="2147469613"/>
            <ac:spMk id="37" creationId="{0C8EF9E8-78FE-BE2E-DABA-59499067174C}"/>
          </ac:spMkLst>
        </pc:spChg>
        <pc:spChg chg="add mod">
          <ac:chgData name="Stéphane BOUCHUT" userId="48d76b6b-8988-4dd7-a008-768c76a47311" providerId="ADAL" clId="{6823A221-480A-439C-8858-A23D26CF733F}" dt="2025-10-31T10:30:04.546" v="711" actId="403"/>
          <ac:spMkLst>
            <pc:docMk/>
            <pc:sldMk cId="2842840572" sldId="2147469613"/>
            <ac:spMk id="38" creationId="{6FF73E17-A824-E207-67F2-2B3FFA8C0AD1}"/>
          </ac:spMkLst>
        </pc:spChg>
        <pc:spChg chg="add mod">
          <ac:chgData name="Stéphane BOUCHUT" userId="48d76b6b-8988-4dd7-a008-768c76a47311" providerId="ADAL" clId="{6823A221-480A-439C-8858-A23D26CF733F}" dt="2025-10-31T10:29:41.925" v="704" actId="14100"/>
          <ac:spMkLst>
            <pc:docMk/>
            <pc:sldMk cId="2842840572" sldId="2147469613"/>
            <ac:spMk id="39" creationId="{F3A301B1-03E4-5F26-89FC-BE3CB215E1B8}"/>
          </ac:spMkLst>
        </pc:spChg>
        <pc:spChg chg="add mod">
          <ac:chgData name="Stéphane BOUCHUT" userId="48d76b6b-8988-4dd7-a008-768c76a47311" providerId="ADAL" clId="{6823A221-480A-439C-8858-A23D26CF733F}" dt="2025-10-31T10:29:41.925" v="704" actId="14100"/>
          <ac:spMkLst>
            <pc:docMk/>
            <pc:sldMk cId="2842840572" sldId="2147469613"/>
            <ac:spMk id="41" creationId="{38C13ACF-26B3-8E57-DDDF-38262A506C17}"/>
          </ac:spMkLst>
        </pc:spChg>
        <pc:spChg chg="add mod">
          <ac:chgData name="Stéphane BOUCHUT" userId="48d76b6b-8988-4dd7-a008-768c76a47311" providerId="ADAL" clId="{6823A221-480A-439C-8858-A23D26CF733F}" dt="2025-10-31T10:29:41.925" v="704" actId="14100"/>
          <ac:spMkLst>
            <pc:docMk/>
            <pc:sldMk cId="2842840572" sldId="2147469613"/>
            <ac:spMk id="42" creationId="{E47E899A-57BE-751C-57F3-D95C2492AD85}"/>
          </ac:spMkLst>
        </pc:spChg>
        <pc:spChg chg="mod">
          <ac:chgData name="Stéphane BOUCHUT" userId="48d76b6b-8988-4dd7-a008-768c76a47311" providerId="ADAL" clId="{6823A221-480A-439C-8858-A23D26CF733F}" dt="2025-10-31T10:30:23.532" v="715" actId="403"/>
          <ac:spMkLst>
            <pc:docMk/>
            <pc:sldMk cId="2842840572" sldId="2147469613"/>
            <ac:spMk id="44" creationId="{4B2C8833-5614-0D9A-57EB-F00F619EC5BA}"/>
          </ac:spMkLst>
        </pc:spChg>
        <pc:spChg chg="add mod">
          <ac:chgData name="Stéphane BOUCHUT" userId="48d76b6b-8988-4dd7-a008-768c76a47311" providerId="ADAL" clId="{6823A221-480A-439C-8858-A23D26CF733F}" dt="2025-10-31T12:16:52.206" v="1310" actId="692"/>
          <ac:spMkLst>
            <pc:docMk/>
            <pc:sldMk cId="2842840572" sldId="2147469613"/>
            <ac:spMk id="46" creationId="{D1C18ECB-83C7-6818-ED6A-2DAF0E6C7566}"/>
          </ac:spMkLst>
        </pc:spChg>
      </pc:sldChg>
      <pc:sldChg chg="addSp delSp modSp mod ord">
        <pc:chgData name="Stéphane BOUCHUT" userId="48d76b6b-8988-4dd7-a008-768c76a47311" providerId="ADAL" clId="{6823A221-480A-439C-8858-A23D26CF733F}" dt="2025-10-31T13:04:16.686" v="2326"/>
        <pc:sldMkLst>
          <pc:docMk/>
          <pc:sldMk cId="3751480449" sldId="2147469614"/>
        </pc:sldMkLst>
        <pc:spChg chg="mod">
          <ac:chgData name="Stéphane BOUCHUT" userId="48d76b6b-8988-4dd7-a008-768c76a47311" providerId="ADAL" clId="{6823A221-480A-439C-8858-A23D26CF733F}" dt="2025-10-31T10:09:11.740" v="243" actId="20577"/>
          <ac:spMkLst>
            <pc:docMk/>
            <pc:sldMk cId="3751480449" sldId="2147469614"/>
            <ac:spMk id="2" creationId="{A2830FAD-B395-F2E2-427A-89388686A0C8}"/>
          </ac:spMkLst>
        </pc:spChg>
        <pc:spChg chg="add del mod">
          <ac:chgData name="Stéphane BOUCHUT" userId="48d76b6b-8988-4dd7-a008-768c76a47311" providerId="ADAL" clId="{6823A221-480A-439C-8858-A23D26CF733F}" dt="2025-10-31T10:05:19.489" v="53" actId="478"/>
          <ac:spMkLst>
            <pc:docMk/>
            <pc:sldMk cId="3751480449" sldId="2147469614"/>
            <ac:spMk id="5" creationId="{0AE383A4-5B8C-37B1-3DBC-57B490EB3E59}"/>
          </ac:spMkLst>
        </pc:spChg>
        <pc:spChg chg="add mod">
          <ac:chgData name="Stéphane BOUCHUT" userId="48d76b6b-8988-4dd7-a008-768c76a47311" providerId="ADAL" clId="{6823A221-480A-439C-8858-A23D26CF733F}" dt="2025-10-31T12:59:28.256" v="2322" actId="113"/>
          <ac:spMkLst>
            <pc:docMk/>
            <pc:sldMk cId="3751480449" sldId="2147469614"/>
            <ac:spMk id="6" creationId="{3E001449-79D9-E252-9204-40A7878CF1C6}"/>
          </ac:spMkLst>
        </pc:spChg>
        <pc:picChg chg="add mod">
          <ac:chgData name="Stéphane BOUCHUT" userId="48d76b6b-8988-4dd7-a008-768c76a47311" providerId="ADAL" clId="{6823A221-480A-439C-8858-A23D26CF733F}" dt="2025-10-31T13:04:16.686" v="2326"/>
          <ac:picMkLst>
            <pc:docMk/>
            <pc:sldMk cId="3751480449" sldId="2147469614"/>
            <ac:picMk id="7" creationId="{79D81A11-E115-1AB5-8D0D-AAF4466E051F}"/>
          </ac:picMkLst>
        </pc:picChg>
      </pc:sldChg>
      <pc:sldChg chg="addSp delSp modSp mod">
        <pc:chgData name="Stéphane BOUCHUT" userId="48d76b6b-8988-4dd7-a008-768c76a47311" providerId="ADAL" clId="{6823A221-480A-439C-8858-A23D26CF733F}" dt="2025-10-31T10:43:00.362" v="1270" actId="5793"/>
        <pc:sldMkLst>
          <pc:docMk/>
          <pc:sldMk cId="3839270475" sldId="2147469615"/>
        </pc:sldMkLst>
        <pc:spChg chg="add mod">
          <ac:chgData name="Stéphane BOUCHUT" userId="48d76b6b-8988-4dd7-a008-768c76a47311" providerId="ADAL" clId="{6823A221-480A-439C-8858-A23D26CF733F}" dt="2025-10-31T10:43:00.362" v="1270" actId="5793"/>
          <ac:spMkLst>
            <pc:docMk/>
            <pc:sldMk cId="3839270475" sldId="2147469615"/>
            <ac:spMk id="4" creationId="{C4EC2C37-47ED-8495-9F6D-24A815145BEF}"/>
          </ac:spMkLst>
        </pc:spChg>
        <pc:spChg chg="del">
          <ac:chgData name="Stéphane BOUCHUT" userId="48d76b6b-8988-4dd7-a008-768c76a47311" providerId="ADAL" clId="{6823A221-480A-439C-8858-A23D26CF733F}" dt="2025-10-31T10:13:26.972" v="387" actId="478"/>
          <ac:spMkLst>
            <pc:docMk/>
            <pc:sldMk cId="3839270475" sldId="2147469615"/>
            <ac:spMk id="19" creationId="{E7EE25A3-FA9F-8BD7-96B0-B1A2FA6FE343}"/>
          </ac:spMkLst>
        </pc:spChg>
      </pc:sldChg>
      <pc:sldChg chg="modSp add mod">
        <pc:chgData name="Stéphane BOUCHUT" userId="48d76b6b-8988-4dd7-a008-768c76a47311" providerId="ADAL" clId="{6823A221-480A-439C-8858-A23D26CF733F}" dt="2025-10-31T12:13:50.557" v="1287" actId="20577"/>
        <pc:sldMkLst>
          <pc:docMk/>
          <pc:sldMk cId="520827636" sldId="2147469616"/>
        </pc:sldMkLst>
        <pc:spChg chg="mod">
          <ac:chgData name="Stéphane BOUCHUT" userId="48d76b6b-8988-4dd7-a008-768c76a47311" providerId="ADAL" clId="{6823A221-480A-439C-8858-A23D26CF733F}" dt="2025-10-31T12:13:50.557" v="1287" actId="20577"/>
          <ac:spMkLst>
            <pc:docMk/>
            <pc:sldMk cId="520827636" sldId="2147469616"/>
            <ac:spMk id="5" creationId="{928FEFB7-08FC-E387-80EA-DE2D1B880B8C}"/>
          </ac:spMkLst>
        </pc:spChg>
      </pc:sldChg>
      <pc:sldChg chg="addSp delSp modSp add mod">
        <pc:chgData name="Stéphane BOUCHUT" userId="48d76b6b-8988-4dd7-a008-768c76a47311" providerId="ADAL" clId="{6823A221-480A-439C-8858-A23D26CF733F}" dt="2025-10-31T12:55:29.777" v="2158" actId="14100"/>
        <pc:sldMkLst>
          <pc:docMk/>
          <pc:sldMk cId="3226272377" sldId="2147469617"/>
        </pc:sldMkLst>
        <pc:spChg chg="del">
          <ac:chgData name="Stéphane BOUCHUT" userId="48d76b6b-8988-4dd7-a008-768c76a47311" providerId="ADAL" clId="{6823A221-480A-439C-8858-A23D26CF733F}" dt="2025-10-31T10:15:06.021" v="397" actId="478"/>
          <ac:spMkLst>
            <pc:docMk/>
            <pc:sldMk cId="3226272377" sldId="2147469617"/>
            <ac:spMk id="5" creationId="{7DFDF565-93B6-6D61-FEF9-F836A11681CD}"/>
          </ac:spMkLst>
        </pc:spChg>
        <pc:spChg chg="mod">
          <ac:chgData name="Stéphane BOUCHUT" userId="48d76b6b-8988-4dd7-a008-768c76a47311" providerId="ADAL" clId="{6823A221-480A-439C-8858-A23D26CF733F}" dt="2025-10-31T10:27:18.106" v="681" actId="207"/>
          <ac:spMkLst>
            <pc:docMk/>
            <pc:sldMk cId="3226272377" sldId="2147469617"/>
            <ac:spMk id="6" creationId="{DC06C65B-A191-C0E4-B305-62A38F1C4980}"/>
          </ac:spMkLst>
        </pc:spChg>
        <pc:spChg chg="mod">
          <ac:chgData name="Stéphane BOUCHUT" userId="48d76b6b-8988-4dd7-a008-768c76a47311" providerId="ADAL" clId="{6823A221-480A-439C-8858-A23D26CF733F}" dt="2025-10-31T10:27:18.106" v="681" actId="207"/>
          <ac:spMkLst>
            <pc:docMk/>
            <pc:sldMk cId="3226272377" sldId="2147469617"/>
            <ac:spMk id="7" creationId="{015D5667-EE4C-5CBC-6B08-0EB1EAD0FDD7}"/>
          </ac:spMkLst>
        </pc:spChg>
        <pc:spChg chg="add mod">
          <ac:chgData name="Stéphane BOUCHUT" userId="48d76b6b-8988-4dd7-a008-768c76a47311" providerId="ADAL" clId="{6823A221-480A-439C-8858-A23D26CF733F}" dt="2025-10-31T12:14:55.603" v="1301" actId="20577"/>
          <ac:spMkLst>
            <pc:docMk/>
            <pc:sldMk cId="3226272377" sldId="2147469617"/>
            <ac:spMk id="8" creationId="{EE0403F1-E0CA-3CE4-0BE4-4AE150C5C791}"/>
          </ac:spMkLst>
        </pc:spChg>
        <pc:spChg chg="add mod">
          <ac:chgData name="Stéphane BOUCHUT" userId="48d76b6b-8988-4dd7-a008-768c76a47311" providerId="ADAL" clId="{6823A221-480A-439C-8858-A23D26CF733F}" dt="2025-10-31T10:27:11.151" v="680" actId="207"/>
          <ac:spMkLst>
            <pc:docMk/>
            <pc:sldMk cId="3226272377" sldId="2147469617"/>
            <ac:spMk id="9" creationId="{10F5E687-CCCF-A410-18E7-3E2A55CEFEC8}"/>
          </ac:spMkLst>
        </pc:spChg>
        <pc:spChg chg="mod">
          <ac:chgData name="Stéphane BOUCHUT" userId="48d76b6b-8988-4dd7-a008-768c76a47311" providerId="ADAL" clId="{6823A221-480A-439C-8858-A23D26CF733F}" dt="2025-10-31T10:25:15.679" v="658" actId="403"/>
          <ac:spMkLst>
            <pc:docMk/>
            <pc:sldMk cId="3226272377" sldId="2147469617"/>
            <ac:spMk id="10" creationId="{88683B1E-8CB6-7E22-16FA-4CC442785D17}"/>
          </ac:spMkLst>
        </pc:spChg>
        <pc:spChg chg="mod">
          <ac:chgData name="Stéphane BOUCHUT" userId="48d76b6b-8988-4dd7-a008-768c76a47311" providerId="ADAL" clId="{6823A221-480A-439C-8858-A23D26CF733F}" dt="2025-10-31T10:24:58.269" v="655" actId="164"/>
          <ac:spMkLst>
            <pc:docMk/>
            <pc:sldMk cId="3226272377" sldId="2147469617"/>
            <ac:spMk id="11" creationId="{157A137B-F546-9267-4931-89587AC3B428}"/>
          </ac:spMkLst>
        </pc:spChg>
        <pc:spChg chg="mod">
          <ac:chgData name="Stéphane BOUCHUT" userId="48d76b6b-8988-4dd7-a008-768c76a47311" providerId="ADAL" clId="{6823A221-480A-439C-8858-A23D26CF733F}" dt="2025-10-31T10:24:58.269" v="655" actId="164"/>
          <ac:spMkLst>
            <pc:docMk/>
            <pc:sldMk cId="3226272377" sldId="2147469617"/>
            <ac:spMk id="12" creationId="{A12D94E2-3AD0-66CF-E463-139F7BAD40EB}"/>
          </ac:spMkLst>
        </pc:spChg>
        <pc:spChg chg="mod">
          <ac:chgData name="Stéphane BOUCHUT" userId="48d76b6b-8988-4dd7-a008-768c76a47311" providerId="ADAL" clId="{6823A221-480A-439C-8858-A23D26CF733F}" dt="2025-10-31T10:24:58.269" v="655" actId="164"/>
          <ac:spMkLst>
            <pc:docMk/>
            <pc:sldMk cId="3226272377" sldId="2147469617"/>
            <ac:spMk id="13" creationId="{077C0E95-F247-607E-1595-BEECD818D8E3}"/>
          </ac:spMkLst>
        </pc:spChg>
        <pc:spChg chg="add del mod">
          <ac:chgData name="Stéphane BOUCHUT" userId="48d76b6b-8988-4dd7-a008-768c76a47311" providerId="ADAL" clId="{6823A221-480A-439C-8858-A23D26CF733F}" dt="2025-10-31T10:17:05.610" v="413" actId="478"/>
          <ac:spMkLst>
            <pc:docMk/>
            <pc:sldMk cId="3226272377" sldId="2147469617"/>
            <ac:spMk id="15" creationId="{10A71C72-8AF9-FABE-CF3E-1CCC7C3E1473}"/>
          </ac:spMkLst>
        </pc:spChg>
        <pc:spChg chg="del">
          <ac:chgData name="Stéphane BOUCHUT" userId="48d76b6b-8988-4dd7-a008-768c76a47311" providerId="ADAL" clId="{6823A221-480A-439C-8858-A23D26CF733F}" dt="2025-10-31T10:17:10.403" v="415" actId="478"/>
          <ac:spMkLst>
            <pc:docMk/>
            <pc:sldMk cId="3226272377" sldId="2147469617"/>
            <ac:spMk id="16" creationId="{CA01496D-BB7D-BED2-6727-BBA3925DC9DA}"/>
          </ac:spMkLst>
        </pc:spChg>
        <pc:spChg chg="add mod">
          <ac:chgData name="Stéphane BOUCHUT" userId="48d76b6b-8988-4dd7-a008-768c76a47311" providerId="ADAL" clId="{6823A221-480A-439C-8858-A23D26CF733F}" dt="2025-10-31T10:25:15.679" v="658" actId="403"/>
          <ac:spMkLst>
            <pc:docMk/>
            <pc:sldMk cId="3226272377" sldId="2147469617"/>
            <ac:spMk id="17" creationId="{7B4A5CEB-47E5-8DE6-97DC-A1D87DA8F97C}"/>
          </ac:spMkLst>
        </pc:spChg>
        <pc:spChg chg="add mod">
          <ac:chgData name="Stéphane BOUCHUT" userId="48d76b6b-8988-4dd7-a008-768c76a47311" providerId="ADAL" clId="{6823A221-480A-439C-8858-A23D26CF733F}" dt="2025-10-31T10:16:01.141" v="402" actId="207"/>
          <ac:spMkLst>
            <pc:docMk/>
            <pc:sldMk cId="3226272377" sldId="2147469617"/>
            <ac:spMk id="18" creationId="{F8CBD167-FE81-4C16-CE19-B8FBBED2E949}"/>
          </ac:spMkLst>
        </pc:spChg>
        <pc:spChg chg="mod">
          <ac:chgData name="Stéphane BOUCHUT" userId="48d76b6b-8988-4dd7-a008-768c76a47311" providerId="ADAL" clId="{6823A221-480A-439C-8858-A23D26CF733F}" dt="2025-10-31T10:25:15.679" v="658" actId="403"/>
          <ac:spMkLst>
            <pc:docMk/>
            <pc:sldMk cId="3226272377" sldId="2147469617"/>
            <ac:spMk id="19" creationId="{96C8649F-69FA-E9D6-79B3-37D2CB23F89A}"/>
          </ac:spMkLst>
        </pc:spChg>
        <pc:spChg chg="del mod">
          <ac:chgData name="Stéphane BOUCHUT" userId="48d76b6b-8988-4dd7-a008-768c76a47311" providerId="ADAL" clId="{6823A221-480A-439C-8858-A23D26CF733F}" dt="2025-10-31T10:23:23.399" v="603" actId="478"/>
          <ac:spMkLst>
            <pc:docMk/>
            <pc:sldMk cId="3226272377" sldId="2147469617"/>
            <ac:spMk id="20" creationId="{6FDF0659-728D-24B7-05B2-C526A1AC40D7}"/>
          </ac:spMkLst>
        </pc:spChg>
        <pc:spChg chg="add mod">
          <ac:chgData name="Stéphane BOUCHUT" userId="48d76b6b-8988-4dd7-a008-768c76a47311" providerId="ADAL" clId="{6823A221-480A-439C-8858-A23D26CF733F}" dt="2025-10-31T10:16:21.616" v="406" actId="207"/>
          <ac:spMkLst>
            <pc:docMk/>
            <pc:sldMk cId="3226272377" sldId="2147469617"/>
            <ac:spMk id="21" creationId="{0D290CC7-02CB-391B-D782-4341B4CD1299}"/>
          </ac:spMkLst>
        </pc:spChg>
        <pc:spChg chg="mod">
          <ac:chgData name="Stéphane BOUCHUT" userId="48d76b6b-8988-4dd7-a008-768c76a47311" providerId="ADAL" clId="{6823A221-480A-439C-8858-A23D26CF733F}" dt="2025-10-31T10:16:21.616" v="406" actId="207"/>
          <ac:spMkLst>
            <pc:docMk/>
            <pc:sldMk cId="3226272377" sldId="2147469617"/>
            <ac:spMk id="22" creationId="{10B8A682-6128-6454-EB9B-E2F0B2EAFA8C}"/>
          </ac:spMkLst>
        </pc:spChg>
        <pc:spChg chg="mod">
          <ac:chgData name="Stéphane BOUCHUT" userId="48d76b6b-8988-4dd7-a008-768c76a47311" providerId="ADAL" clId="{6823A221-480A-439C-8858-A23D26CF733F}" dt="2025-10-31T10:18:34.330" v="500" actId="20577"/>
          <ac:spMkLst>
            <pc:docMk/>
            <pc:sldMk cId="3226272377" sldId="2147469617"/>
            <ac:spMk id="23" creationId="{719C2B81-020F-507C-81EA-228408D3170F}"/>
          </ac:spMkLst>
        </pc:spChg>
        <pc:spChg chg="mod">
          <ac:chgData name="Stéphane BOUCHUT" userId="48d76b6b-8988-4dd7-a008-768c76a47311" providerId="ADAL" clId="{6823A221-480A-439C-8858-A23D26CF733F}" dt="2025-10-31T10:25:52.455" v="677" actId="404"/>
          <ac:spMkLst>
            <pc:docMk/>
            <pc:sldMk cId="3226272377" sldId="2147469617"/>
            <ac:spMk id="24" creationId="{2942B937-3AD4-37F0-FAC3-2C519412984F}"/>
          </ac:spMkLst>
        </pc:spChg>
        <pc:spChg chg="add mod">
          <ac:chgData name="Stéphane BOUCHUT" userId="48d76b6b-8988-4dd7-a008-768c76a47311" providerId="ADAL" clId="{6823A221-480A-439C-8858-A23D26CF733F}" dt="2025-10-31T10:22:18.194" v="590" actId="553"/>
          <ac:spMkLst>
            <pc:docMk/>
            <pc:sldMk cId="3226272377" sldId="2147469617"/>
            <ac:spMk id="32" creationId="{4BB2A2C0-93DE-4EC5-F3DC-E1BA7314870A}"/>
          </ac:spMkLst>
        </pc:spChg>
        <pc:spChg chg="del mod">
          <ac:chgData name="Stéphane BOUCHUT" userId="48d76b6b-8988-4dd7-a008-768c76a47311" providerId="ADAL" clId="{6823A221-480A-439C-8858-A23D26CF733F}" dt="2025-10-31T10:23:22.491" v="602" actId="478"/>
          <ac:spMkLst>
            <pc:docMk/>
            <pc:sldMk cId="3226272377" sldId="2147469617"/>
            <ac:spMk id="33" creationId="{7B736D8E-C620-B30A-CD7F-183A2A3F898D}"/>
          </ac:spMkLst>
        </pc:spChg>
        <pc:spChg chg="add mod">
          <ac:chgData name="Stéphane BOUCHUT" userId="48d76b6b-8988-4dd7-a008-768c76a47311" providerId="ADAL" clId="{6823A221-480A-439C-8858-A23D26CF733F}" dt="2025-10-31T10:22:31.890" v="592" actId="552"/>
          <ac:spMkLst>
            <pc:docMk/>
            <pc:sldMk cId="3226272377" sldId="2147469617"/>
            <ac:spMk id="34" creationId="{9DC9E097-2CA3-F436-15F6-0474A668AFA8}"/>
          </ac:spMkLst>
        </pc:spChg>
        <pc:spChg chg="mod">
          <ac:chgData name="Stéphane BOUCHUT" userId="48d76b6b-8988-4dd7-a008-768c76a47311" providerId="ADAL" clId="{6823A221-480A-439C-8858-A23D26CF733F}" dt="2025-10-31T10:25:15.679" v="658" actId="403"/>
          <ac:spMkLst>
            <pc:docMk/>
            <pc:sldMk cId="3226272377" sldId="2147469617"/>
            <ac:spMk id="35" creationId="{7D73D85E-6948-283E-C90B-35E454144228}"/>
          </ac:spMkLst>
        </pc:spChg>
        <pc:spChg chg="add del mod">
          <ac:chgData name="Stéphane BOUCHUT" userId="48d76b6b-8988-4dd7-a008-768c76a47311" providerId="ADAL" clId="{6823A221-480A-439C-8858-A23D26CF733F}" dt="2025-10-31T10:17:07.092" v="414" actId="478"/>
          <ac:spMkLst>
            <pc:docMk/>
            <pc:sldMk cId="3226272377" sldId="2147469617"/>
            <ac:spMk id="36" creationId="{EA6DD515-DF84-3113-7F91-8F278A8DF2B6}"/>
          </ac:spMkLst>
        </pc:spChg>
        <pc:spChg chg="mod">
          <ac:chgData name="Stéphane BOUCHUT" userId="48d76b6b-8988-4dd7-a008-768c76a47311" providerId="ADAL" clId="{6823A221-480A-439C-8858-A23D26CF733F}" dt="2025-10-31T10:25:15.679" v="658" actId="403"/>
          <ac:spMkLst>
            <pc:docMk/>
            <pc:sldMk cId="3226272377" sldId="2147469617"/>
            <ac:spMk id="37" creationId="{276513AA-8413-0C05-A916-87AD8BD0A2F0}"/>
          </ac:spMkLst>
        </pc:spChg>
        <pc:spChg chg="del mod">
          <ac:chgData name="Stéphane BOUCHUT" userId="48d76b6b-8988-4dd7-a008-768c76a47311" providerId="ADAL" clId="{6823A221-480A-439C-8858-A23D26CF733F}" dt="2025-10-31T10:17:12.066" v="416" actId="478"/>
          <ac:spMkLst>
            <pc:docMk/>
            <pc:sldMk cId="3226272377" sldId="2147469617"/>
            <ac:spMk id="38" creationId="{1CFFB3F6-ADE2-BA60-067D-C0EB73048813}"/>
          </ac:spMkLst>
        </pc:spChg>
        <pc:spChg chg="mod">
          <ac:chgData name="Stéphane BOUCHUT" userId="48d76b6b-8988-4dd7-a008-768c76a47311" providerId="ADAL" clId="{6823A221-480A-439C-8858-A23D26CF733F}" dt="2025-10-31T10:22:18.194" v="590" actId="553"/>
          <ac:spMkLst>
            <pc:docMk/>
            <pc:sldMk cId="3226272377" sldId="2147469617"/>
            <ac:spMk id="39" creationId="{2C2B33AF-F0C7-4D00-37A9-32161B901D02}"/>
          </ac:spMkLst>
        </pc:spChg>
        <pc:spChg chg="mod">
          <ac:chgData name="Stéphane BOUCHUT" userId="48d76b6b-8988-4dd7-a008-768c76a47311" providerId="ADAL" clId="{6823A221-480A-439C-8858-A23D26CF733F}" dt="2025-10-31T10:16:01.141" v="402" actId="207"/>
          <ac:spMkLst>
            <pc:docMk/>
            <pc:sldMk cId="3226272377" sldId="2147469617"/>
            <ac:spMk id="43" creationId="{7D8D161A-17E0-A989-2DFD-AE1673F8741D}"/>
          </ac:spMkLst>
        </pc:spChg>
        <pc:spChg chg="mod">
          <ac:chgData name="Stéphane BOUCHUT" userId="48d76b6b-8988-4dd7-a008-768c76a47311" providerId="ADAL" clId="{6823A221-480A-439C-8858-A23D26CF733F}" dt="2025-10-31T10:16:06.354" v="403" actId="207"/>
          <ac:spMkLst>
            <pc:docMk/>
            <pc:sldMk cId="3226272377" sldId="2147469617"/>
            <ac:spMk id="44" creationId="{75DBF828-D496-D810-A6A6-EC8A25DB69E9}"/>
          </ac:spMkLst>
        </pc:spChg>
        <pc:spChg chg="mod">
          <ac:chgData name="Stéphane BOUCHUT" userId="48d76b6b-8988-4dd7-a008-768c76a47311" providerId="ADAL" clId="{6823A221-480A-439C-8858-A23D26CF733F}" dt="2025-10-31T10:24:58.269" v="655" actId="164"/>
          <ac:spMkLst>
            <pc:docMk/>
            <pc:sldMk cId="3226272377" sldId="2147469617"/>
            <ac:spMk id="45" creationId="{7AD3279D-8B7F-14A5-C03A-86242B155F37}"/>
          </ac:spMkLst>
        </pc:spChg>
        <pc:spChg chg="mod">
          <ac:chgData name="Stéphane BOUCHUT" userId="48d76b6b-8988-4dd7-a008-768c76a47311" providerId="ADAL" clId="{6823A221-480A-439C-8858-A23D26CF733F}" dt="2025-10-31T10:16:01.141" v="402" actId="207"/>
          <ac:spMkLst>
            <pc:docMk/>
            <pc:sldMk cId="3226272377" sldId="2147469617"/>
            <ac:spMk id="46" creationId="{FFC7076F-3796-F4D0-2C70-31EFC3FCF085}"/>
          </ac:spMkLst>
        </pc:spChg>
        <pc:spChg chg="add mod">
          <ac:chgData name="Stéphane BOUCHUT" userId="48d76b6b-8988-4dd7-a008-768c76a47311" providerId="ADAL" clId="{6823A221-480A-439C-8858-A23D26CF733F}" dt="2025-10-31T10:24:10.409" v="614" actId="6549"/>
          <ac:spMkLst>
            <pc:docMk/>
            <pc:sldMk cId="3226272377" sldId="2147469617"/>
            <ac:spMk id="48" creationId="{32C8EE8F-1F07-FECD-EB77-1CEA98E252A1}"/>
          </ac:spMkLst>
        </pc:spChg>
        <pc:spChg chg="add mod">
          <ac:chgData name="Stéphane BOUCHUT" userId="48d76b6b-8988-4dd7-a008-768c76a47311" providerId="ADAL" clId="{6823A221-480A-439C-8858-A23D26CF733F}" dt="2025-10-31T10:17:51.585" v="449" actId="408"/>
          <ac:spMkLst>
            <pc:docMk/>
            <pc:sldMk cId="3226272377" sldId="2147469617"/>
            <ac:spMk id="51" creationId="{4501055E-ECEB-F8A6-A4A3-EEB53C3A30A8}"/>
          </ac:spMkLst>
        </pc:spChg>
        <pc:spChg chg="add del mod">
          <ac:chgData name="Stéphane BOUCHUT" userId="48d76b6b-8988-4dd7-a008-768c76a47311" providerId="ADAL" clId="{6823A221-480A-439C-8858-A23D26CF733F}" dt="2025-10-31T10:21:23.471" v="555" actId="478"/>
          <ac:spMkLst>
            <pc:docMk/>
            <pc:sldMk cId="3226272377" sldId="2147469617"/>
            <ac:spMk id="69" creationId="{3462933F-5BDF-70FB-A4B4-59EF0BEFCCB8}"/>
          </ac:spMkLst>
        </pc:spChg>
        <pc:spChg chg="add mod">
          <ac:chgData name="Stéphane BOUCHUT" userId="48d76b6b-8988-4dd7-a008-768c76a47311" providerId="ADAL" clId="{6823A221-480A-439C-8858-A23D26CF733F}" dt="2025-10-31T10:21:55.738" v="581" actId="20577"/>
          <ac:spMkLst>
            <pc:docMk/>
            <pc:sldMk cId="3226272377" sldId="2147469617"/>
            <ac:spMk id="70" creationId="{E0668A1C-AD00-BF32-D2E1-8AE635687091}"/>
          </ac:spMkLst>
        </pc:spChg>
        <pc:spChg chg="add mod">
          <ac:chgData name="Stéphane BOUCHUT" userId="48d76b6b-8988-4dd7-a008-768c76a47311" providerId="ADAL" clId="{6823A221-480A-439C-8858-A23D26CF733F}" dt="2025-10-31T10:25:15.679" v="658" actId="403"/>
          <ac:spMkLst>
            <pc:docMk/>
            <pc:sldMk cId="3226272377" sldId="2147469617"/>
            <ac:spMk id="71" creationId="{D945541E-5590-57BC-F9D1-F16C2AA5370D}"/>
          </ac:spMkLst>
        </pc:spChg>
        <pc:spChg chg="add mod">
          <ac:chgData name="Stéphane BOUCHUT" userId="48d76b6b-8988-4dd7-a008-768c76a47311" providerId="ADAL" clId="{6823A221-480A-439C-8858-A23D26CF733F}" dt="2025-10-31T10:22:03.238" v="583" actId="1076"/>
          <ac:spMkLst>
            <pc:docMk/>
            <pc:sldMk cId="3226272377" sldId="2147469617"/>
            <ac:spMk id="72" creationId="{9EC76ECD-704D-C181-4FE3-F2064ACF612E}"/>
          </ac:spMkLst>
        </pc:spChg>
        <pc:spChg chg="add mod">
          <ac:chgData name="Stéphane BOUCHUT" userId="48d76b6b-8988-4dd7-a008-768c76a47311" providerId="ADAL" clId="{6823A221-480A-439C-8858-A23D26CF733F}" dt="2025-10-31T10:24:58.269" v="655" actId="164"/>
          <ac:spMkLst>
            <pc:docMk/>
            <pc:sldMk cId="3226272377" sldId="2147469617"/>
            <ac:spMk id="73" creationId="{0E17EC2B-4A31-B56D-CB5C-375E33A946B9}"/>
          </ac:spMkLst>
        </pc:spChg>
        <pc:spChg chg="add mod">
          <ac:chgData name="Stéphane BOUCHUT" userId="48d76b6b-8988-4dd7-a008-768c76a47311" providerId="ADAL" clId="{6823A221-480A-439C-8858-A23D26CF733F}" dt="2025-10-31T10:24:34.049" v="644" actId="20577"/>
          <ac:spMkLst>
            <pc:docMk/>
            <pc:sldMk cId="3226272377" sldId="2147469617"/>
            <ac:spMk id="80" creationId="{9C4A68B6-719A-71D9-8E61-6176AD83A476}"/>
          </ac:spMkLst>
        </pc:spChg>
        <pc:spChg chg="add mod">
          <ac:chgData name="Stéphane BOUCHUT" userId="48d76b6b-8988-4dd7-a008-768c76a47311" providerId="ADAL" clId="{6823A221-480A-439C-8858-A23D26CF733F}" dt="2025-10-31T10:25:15.679" v="658" actId="403"/>
          <ac:spMkLst>
            <pc:docMk/>
            <pc:sldMk cId="3226272377" sldId="2147469617"/>
            <ac:spMk id="81" creationId="{3BC0406C-781E-DE61-0856-2F75E40F1674}"/>
          </ac:spMkLst>
        </pc:spChg>
        <pc:spChg chg="add mod">
          <ac:chgData name="Stéphane BOUCHUT" userId="48d76b6b-8988-4dd7-a008-768c76a47311" providerId="ADAL" clId="{6823A221-480A-439C-8858-A23D26CF733F}" dt="2025-10-31T10:25:15.679" v="658" actId="403"/>
          <ac:spMkLst>
            <pc:docMk/>
            <pc:sldMk cId="3226272377" sldId="2147469617"/>
            <ac:spMk id="82" creationId="{355797CF-8DB3-3ACB-568F-1AFE3EE67249}"/>
          </ac:spMkLst>
        </pc:spChg>
        <pc:spChg chg="add mod">
          <ac:chgData name="Stéphane BOUCHUT" userId="48d76b6b-8988-4dd7-a008-768c76a47311" providerId="ADAL" clId="{6823A221-480A-439C-8858-A23D26CF733F}" dt="2025-10-31T10:25:15.679" v="658" actId="403"/>
          <ac:spMkLst>
            <pc:docMk/>
            <pc:sldMk cId="3226272377" sldId="2147469617"/>
            <ac:spMk id="83" creationId="{A4B699EC-EE70-C26D-F006-FF7B85EC383F}"/>
          </ac:spMkLst>
        </pc:spChg>
        <pc:spChg chg="add mod">
          <ac:chgData name="Stéphane BOUCHUT" userId="48d76b6b-8988-4dd7-a008-768c76a47311" providerId="ADAL" clId="{6823A221-480A-439C-8858-A23D26CF733F}" dt="2025-10-31T10:25:15.679" v="658" actId="403"/>
          <ac:spMkLst>
            <pc:docMk/>
            <pc:sldMk cId="3226272377" sldId="2147469617"/>
            <ac:spMk id="84" creationId="{0E713004-95DB-D94A-4D4A-A1E05948A7CF}"/>
          </ac:spMkLst>
        </pc:spChg>
        <pc:spChg chg="add mod">
          <ac:chgData name="Stéphane BOUCHUT" userId="48d76b6b-8988-4dd7-a008-768c76a47311" providerId="ADAL" clId="{6823A221-480A-439C-8858-A23D26CF733F}" dt="2025-10-31T10:24:29.594" v="641" actId="6549"/>
          <ac:spMkLst>
            <pc:docMk/>
            <pc:sldMk cId="3226272377" sldId="2147469617"/>
            <ac:spMk id="85" creationId="{F460DD7C-1B2B-9BFC-3EFF-663753A8A719}"/>
          </ac:spMkLst>
        </pc:spChg>
        <pc:spChg chg="add mod">
          <ac:chgData name="Stéphane BOUCHUT" userId="48d76b6b-8988-4dd7-a008-768c76a47311" providerId="ADAL" clId="{6823A221-480A-439C-8858-A23D26CF733F}" dt="2025-10-31T12:14:33.183" v="1291" actId="2085"/>
          <ac:spMkLst>
            <pc:docMk/>
            <pc:sldMk cId="3226272377" sldId="2147469617"/>
            <ac:spMk id="87" creationId="{E59495F7-90F8-DA55-BA6E-4C624F7EAD4A}"/>
          </ac:spMkLst>
        </pc:spChg>
        <pc:grpChg chg="mod">
          <ac:chgData name="Stéphane BOUCHUT" userId="48d76b6b-8988-4dd7-a008-768c76a47311" providerId="ADAL" clId="{6823A221-480A-439C-8858-A23D26CF733F}" dt="2025-10-31T10:25:08.267" v="657" actId="1076"/>
          <ac:grpSpMkLst>
            <pc:docMk/>
            <pc:sldMk cId="3226272377" sldId="2147469617"/>
            <ac:grpSpMk id="86" creationId="{52BAE970-8525-ACB3-E09D-B05BE453F834}"/>
          </ac:grpSpMkLst>
        </pc:grpChg>
        <pc:cxnChg chg="mod">
          <ac:chgData name="Stéphane BOUCHUT" userId="48d76b6b-8988-4dd7-a008-768c76a47311" providerId="ADAL" clId="{6823A221-480A-439C-8858-A23D26CF733F}" dt="2025-10-31T10:23:07.004" v="599" actId="14100"/>
          <ac:cxnSpMkLst>
            <pc:docMk/>
            <pc:sldMk cId="3226272377" sldId="2147469617"/>
            <ac:cxnSpMk id="25" creationId="{DAE4440F-DBB2-D3F0-74AE-B96A5C2F07F4}"/>
          </ac:cxnSpMkLst>
        </pc:cxnChg>
        <pc:cxnChg chg="mod">
          <ac:chgData name="Stéphane BOUCHUT" userId="48d76b6b-8988-4dd7-a008-768c76a47311" providerId="ADAL" clId="{6823A221-480A-439C-8858-A23D26CF733F}" dt="2025-10-31T10:22:59.126" v="597" actId="14100"/>
          <ac:cxnSpMkLst>
            <pc:docMk/>
            <pc:sldMk cId="3226272377" sldId="2147469617"/>
            <ac:cxnSpMk id="26" creationId="{81C060D7-D2AE-4A3B-0F96-A45301352DC0}"/>
          </ac:cxnSpMkLst>
        </pc:cxnChg>
        <pc:cxnChg chg="del mod">
          <ac:chgData name="Stéphane BOUCHUT" userId="48d76b6b-8988-4dd7-a008-768c76a47311" providerId="ADAL" clId="{6823A221-480A-439C-8858-A23D26CF733F}" dt="2025-10-31T10:18:57.462" v="504" actId="478"/>
          <ac:cxnSpMkLst>
            <pc:docMk/>
            <pc:sldMk cId="3226272377" sldId="2147469617"/>
            <ac:cxnSpMk id="27" creationId="{B3AF26EB-69B2-D14D-3C13-A809489167D5}"/>
          </ac:cxnSpMkLst>
        </pc:cxnChg>
        <pc:cxnChg chg="mod">
          <ac:chgData name="Stéphane BOUCHUT" userId="48d76b6b-8988-4dd7-a008-768c76a47311" providerId="ADAL" clId="{6823A221-480A-439C-8858-A23D26CF733F}" dt="2025-10-31T10:23:03.056" v="598" actId="14100"/>
          <ac:cxnSpMkLst>
            <pc:docMk/>
            <pc:sldMk cId="3226272377" sldId="2147469617"/>
            <ac:cxnSpMk id="28" creationId="{EEF61E87-60C8-A3F9-DABA-A2293C554D7E}"/>
          </ac:cxnSpMkLst>
        </pc:cxnChg>
        <pc:cxnChg chg="mod">
          <ac:chgData name="Stéphane BOUCHUT" userId="48d76b6b-8988-4dd7-a008-768c76a47311" providerId="ADAL" clId="{6823A221-480A-439C-8858-A23D26CF733F}" dt="2025-10-31T10:20:22.906" v="521" actId="14100"/>
          <ac:cxnSpMkLst>
            <pc:docMk/>
            <pc:sldMk cId="3226272377" sldId="2147469617"/>
            <ac:cxnSpMk id="29" creationId="{9C465F29-8B1A-78E8-5BFB-BEA298F6D0F3}"/>
          </ac:cxnSpMkLst>
        </pc:cxnChg>
        <pc:cxnChg chg="mod">
          <ac:chgData name="Stéphane BOUCHUT" userId="48d76b6b-8988-4dd7-a008-768c76a47311" providerId="ADAL" clId="{6823A221-480A-439C-8858-A23D26CF733F}" dt="2025-10-31T10:20:18.954" v="520" actId="14100"/>
          <ac:cxnSpMkLst>
            <pc:docMk/>
            <pc:sldMk cId="3226272377" sldId="2147469617"/>
            <ac:cxnSpMk id="30" creationId="{88C3538E-7AE3-C26C-724E-2AD06799B371}"/>
          </ac:cxnSpMkLst>
        </pc:cxnChg>
        <pc:cxnChg chg="mod">
          <ac:chgData name="Stéphane BOUCHUT" userId="48d76b6b-8988-4dd7-a008-768c76a47311" providerId="ADAL" clId="{6823A221-480A-439C-8858-A23D26CF733F}" dt="2025-10-31T12:55:11.827" v="2156" actId="14100"/>
          <ac:cxnSpMkLst>
            <pc:docMk/>
            <pc:sldMk cId="3226272377" sldId="2147469617"/>
            <ac:cxnSpMk id="31" creationId="{06F5F708-51B5-49E9-39AC-CD16F8B607A3}"/>
          </ac:cxnSpMkLst>
        </pc:cxnChg>
        <pc:cxnChg chg="del mod">
          <ac:chgData name="Stéphane BOUCHUT" userId="48d76b6b-8988-4dd7-a008-768c76a47311" providerId="ADAL" clId="{6823A221-480A-439C-8858-A23D26CF733F}" dt="2025-10-31T10:18:52.507" v="502" actId="478"/>
          <ac:cxnSpMkLst>
            <pc:docMk/>
            <pc:sldMk cId="3226272377" sldId="2147469617"/>
            <ac:cxnSpMk id="40" creationId="{C7728EE5-20CF-0631-0103-A9F8F213081A}"/>
          </ac:cxnSpMkLst>
        </pc:cxnChg>
        <pc:cxnChg chg="mod">
          <ac:chgData name="Stéphane BOUCHUT" userId="48d76b6b-8988-4dd7-a008-768c76a47311" providerId="ADAL" clId="{6823A221-480A-439C-8858-A23D26CF733F}" dt="2025-10-31T10:23:10.279" v="600" actId="14100"/>
          <ac:cxnSpMkLst>
            <pc:docMk/>
            <pc:sldMk cId="3226272377" sldId="2147469617"/>
            <ac:cxnSpMk id="41" creationId="{B8757741-F41F-09D2-FC42-B71056647EF7}"/>
          </ac:cxnSpMkLst>
        </pc:cxnChg>
        <pc:cxnChg chg="mod">
          <ac:chgData name="Stéphane BOUCHUT" userId="48d76b6b-8988-4dd7-a008-768c76a47311" providerId="ADAL" clId="{6823A221-480A-439C-8858-A23D26CF733F}" dt="2025-10-31T12:55:29.777" v="2158" actId="14100"/>
          <ac:cxnSpMkLst>
            <pc:docMk/>
            <pc:sldMk cId="3226272377" sldId="2147469617"/>
            <ac:cxnSpMk id="47" creationId="{DFE2D81B-AE8F-748A-206E-575C99CB7A75}"/>
          </ac:cxnSpMkLst>
        </pc:cxnChg>
      </pc:sldChg>
      <pc:sldChg chg="addSp delSp modSp add mod">
        <pc:chgData name="Stéphane BOUCHUT" userId="48d76b6b-8988-4dd7-a008-768c76a47311" providerId="ADAL" clId="{6823A221-480A-439C-8858-A23D26CF733F}" dt="2025-10-31T12:56:39.248" v="2166" actId="14100"/>
        <pc:sldMkLst>
          <pc:docMk/>
          <pc:sldMk cId="414727825" sldId="2147469618"/>
        </pc:sldMkLst>
        <pc:spChg chg="add del mod">
          <ac:chgData name="Stéphane BOUCHUT" userId="48d76b6b-8988-4dd7-a008-768c76a47311" providerId="ADAL" clId="{6823A221-480A-439C-8858-A23D26CF733F}" dt="2025-10-31T10:29:00.736" v="701" actId="20577"/>
          <ac:spMkLst>
            <pc:docMk/>
            <pc:sldMk cId="414727825" sldId="2147469618"/>
            <ac:spMk id="6" creationId="{391A99C2-7830-ABFE-2449-549567FBE24F}"/>
          </ac:spMkLst>
        </pc:spChg>
        <pc:spChg chg="mod">
          <ac:chgData name="Stéphane BOUCHUT" userId="48d76b6b-8988-4dd7-a008-768c76a47311" providerId="ADAL" clId="{6823A221-480A-439C-8858-A23D26CF733F}" dt="2025-10-31T12:56:34.326" v="2165" actId="14100"/>
          <ac:spMkLst>
            <pc:docMk/>
            <pc:sldMk cId="414727825" sldId="2147469618"/>
            <ac:spMk id="12" creationId="{6098CF4C-F753-51C9-CA8F-65595F5764B0}"/>
          </ac:spMkLst>
        </pc:spChg>
        <pc:spChg chg="mod">
          <ac:chgData name="Stéphane BOUCHUT" userId="48d76b6b-8988-4dd7-a008-768c76a47311" providerId="ADAL" clId="{6823A221-480A-439C-8858-A23D26CF733F}" dt="2025-10-31T12:56:34.326" v="2165" actId="14100"/>
          <ac:spMkLst>
            <pc:docMk/>
            <pc:sldMk cId="414727825" sldId="2147469618"/>
            <ac:spMk id="13" creationId="{6888C934-7701-8077-3448-A630F33E53A9}"/>
          </ac:spMkLst>
        </pc:spChg>
        <pc:spChg chg="mod">
          <ac:chgData name="Stéphane BOUCHUT" userId="48d76b6b-8988-4dd7-a008-768c76a47311" providerId="ADAL" clId="{6823A221-480A-439C-8858-A23D26CF733F}" dt="2025-10-31T12:56:34.326" v="2165" actId="14100"/>
          <ac:spMkLst>
            <pc:docMk/>
            <pc:sldMk cId="414727825" sldId="2147469618"/>
            <ac:spMk id="17" creationId="{4231FDC2-3B38-CFD1-2DD0-F77614F4A59E}"/>
          </ac:spMkLst>
        </pc:spChg>
        <pc:spChg chg="del">
          <ac:chgData name="Stéphane BOUCHUT" userId="48d76b6b-8988-4dd7-a008-768c76a47311" providerId="ADAL" clId="{6823A221-480A-439C-8858-A23D26CF733F}" dt="2025-10-31T10:28:35.853" v="687" actId="478"/>
          <ac:spMkLst>
            <pc:docMk/>
            <pc:sldMk cId="414727825" sldId="2147469618"/>
            <ac:spMk id="20" creationId="{2C8DBA6D-714B-C28F-9A0B-305DEC91C382}"/>
          </ac:spMkLst>
        </pc:spChg>
        <pc:spChg chg="mod">
          <ac:chgData name="Stéphane BOUCHUT" userId="48d76b6b-8988-4dd7-a008-768c76a47311" providerId="ADAL" clId="{6823A221-480A-439C-8858-A23D26CF733F}" dt="2025-10-31T12:56:34.326" v="2165" actId="14100"/>
          <ac:spMkLst>
            <pc:docMk/>
            <pc:sldMk cId="414727825" sldId="2147469618"/>
            <ac:spMk id="21" creationId="{846857D1-628B-A3DC-68E1-1EAC5814E523}"/>
          </ac:spMkLst>
        </pc:spChg>
        <pc:spChg chg="mod">
          <ac:chgData name="Stéphane BOUCHUT" userId="48d76b6b-8988-4dd7-a008-768c76a47311" providerId="ADAL" clId="{6823A221-480A-439C-8858-A23D26CF733F}" dt="2025-10-31T12:56:34.326" v="2165" actId="14100"/>
          <ac:spMkLst>
            <pc:docMk/>
            <pc:sldMk cId="414727825" sldId="2147469618"/>
            <ac:spMk id="22" creationId="{5C8D1260-1B6C-23F4-04F7-96FB3FEB307D}"/>
          </ac:spMkLst>
        </pc:spChg>
        <pc:spChg chg="mod">
          <ac:chgData name="Stéphane BOUCHUT" userId="48d76b6b-8988-4dd7-a008-768c76a47311" providerId="ADAL" clId="{6823A221-480A-439C-8858-A23D26CF733F}" dt="2025-10-31T12:56:34.326" v="2165" actId="14100"/>
          <ac:spMkLst>
            <pc:docMk/>
            <pc:sldMk cId="414727825" sldId="2147469618"/>
            <ac:spMk id="23" creationId="{85EBDF4A-4D2C-3B86-24BC-9678206C5C93}"/>
          </ac:spMkLst>
        </pc:spChg>
        <pc:spChg chg="mod">
          <ac:chgData name="Stéphane BOUCHUT" userId="48d76b6b-8988-4dd7-a008-768c76a47311" providerId="ADAL" clId="{6823A221-480A-439C-8858-A23D26CF733F}" dt="2025-10-31T12:56:39.248" v="2166" actId="14100"/>
          <ac:spMkLst>
            <pc:docMk/>
            <pc:sldMk cId="414727825" sldId="2147469618"/>
            <ac:spMk id="24" creationId="{3245FE7D-C2B3-D963-A92A-84728173C2F3}"/>
          </ac:spMkLst>
        </pc:spChg>
      </pc:sldChg>
      <pc:sldChg chg="addSp delSp modSp add mod">
        <pc:chgData name="Stéphane BOUCHUT" userId="48d76b6b-8988-4dd7-a008-768c76a47311" providerId="ADAL" clId="{6823A221-480A-439C-8858-A23D26CF733F}" dt="2025-10-31T13:26:30.742" v="2385" actId="1076"/>
        <pc:sldMkLst>
          <pc:docMk/>
          <pc:sldMk cId="2357387089" sldId="2147469619"/>
        </pc:sldMkLst>
        <pc:spChg chg="mod">
          <ac:chgData name="Stéphane BOUCHUT" userId="48d76b6b-8988-4dd7-a008-768c76a47311" providerId="ADAL" clId="{6823A221-480A-439C-8858-A23D26CF733F}" dt="2025-10-31T13:26:26.271" v="2384" actId="20577"/>
          <ac:spMkLst>
            <pc:docMk/>
            <pc:sldMk cId="2357387089" sldId="2147469619"/>
            <ac:spMk id="2" creationId="{15E43C5A-11C3-0C80-110F-82DCFD1FE3AB}"/>
          </ac:spMkLst>
        </pc:spChg>
        <pc:spChg chg="del">
          <ac:chgData name="Stéphane BOUCHUT" userId="48d76b6b-8988-4dd7-a008-768c76a47311" providerId="ADAL" clId="{6823A221-480A-439C-8858-A23D26CF733F}" dt="2025-10-31T10:31:28.890" v="729" actId="478"/>
          <ac:spMkLst>
            <pc:docMk/>
            <pc:sldMk cId="2357387089" sldId="2147469619"/>
            <ac:spMk id="5" creationId="{67C49184-0ACB-6196-0970-85153C5D1624}"/>
          </ac:spMkLst>
        </pc:spChg>
        <pc:spChg chg="del">
          <ac:chgData name="Stéphane BOUCHUT" userId="48d76b6b-8988-4dd7-a008-768c76a47311" providerId="ADAL" clId="{6823A221-480A-439C-8858-A23D26CF733F}" dt="2025-10-31T10:31:28.890" v="729" actId="478"/>
          <ac:spMkLst>
            <pc:docMk/>
            <pc:sldMk cId="2357387089" sldId="2147469619"/>
            <ac:spMk id="6" creationId="{8D58E94F-C4FE-D0AA-E363-9AC98C8D8C4E}"/>
          </ac:spMkLst>
        </pc:spChg>
        <pc:spChg chg="del">
          <ac:chgData name="Stéphane BOUCHUT" userId="48d76b6b-8988-4dd7-a008-768c76a47311" providerId="ADAL" clId="{6823A221-480A-439C-8858-A23D26CF733F}" dt="2025-10-31T10:31:28.890" v="729" actId="478"/>
          <ac:spMkLst>
            <pc:docMk/>
            <pc:sldMk cId="2357387089" sldId="2147469619"/>
            <ac:spMk id="10" creationId="{05A658ED-747C-DCAE-7980-0307C0B21550}"/>
          </ac:spMkLst>
        </pc:spChg>
        <pc:spChg chg="add del mod">
          <ac:chgData name="Stéphane BOUCHUT" userId="48d76b6b-8988-4dd7-a008-768c76a47311" providerId="ADAL" clId="{6823A221-480A-439C-8858-A23D26CF733F}" dt="2025-10-31T10:45:01.832" v="1275"/>
          <ac:spMkLst>
            <pc:docMk/>
            <pc:sldMk cId="2357387089" sldId="2147469619"/>
            <ac:spMk id="11" creationId="{F72E5252-707F-08C1-54FE-3095AF837835}"/>
          </ac:spMkLst>
        </pc:spChg>
        <pc:spChg chg="del">
          <ac:chgData name="Stéphane BOUCHUT" userId="48d76b6b-8988-4dd7-a008-768c76a47311" providerId="ADAL" clId="{6823A221-480A-439C-8858-A23D26CF733F}" dt="2025-10-31T10:31:28.890" v="729" actId="478"/>
          <ac:spMkLst>
            <pc:docMk/>
            <pc:sldMk cId="2357387089" sldId="2147469619"/>
            <ac:spMk id="12" creationId="{DCB3B087-BEEC-4F3F-EF27-2157D53EF71F}"/>
          </ac:spMkLst>
        </pc:spChg>
        <pc:spChg chg="del">
          <ac:chgData name="Stéphane BOUCHUT" userId="48d76b6b-8988-4dd7-a008-768c76a47311" providerId="ADAL" clId="{6823A221-480A-439C-8858-A23D26CF733F}" dt="2025-10-31T10:31:28.890" v="729" actId="478"/>
          <ac:spMkLst>
            <pc:docMk/>
            <pc:sldMk cId="2357387089" sldId="2147469619"/>
            <ac:spMk id="13" creationId="{8BF6A7FA-BDC8-89C1-4884-CDC8BBCFBEF1}"/>
          </ac:spMkLst>
        </pc:spChg>
        <pc:spChg chg="add del mod">
          <ac:chgData name="Stéphane BOUCHUT" userId="48d76b6b-8988-4dd7-a008-768c76a47311" providerId="ADAL" clId="{6823A221-480A-439C-8858-A23D26CF733F}" dt="2025-10-31T13:26:19.430" v="2375" actId="478"/>
          <ac:spMkLst>
            <pc:docMk/>
            <pc:sldMk cId="2357387089" sldId="2147469619"/>
            <ac:spMk id="15" creationId="{83BE777D-C733-477E-1302-ECCA26940A36}"/>
          </ac:spMkLst>
        </pc:spChg>
        <pc:spChg chg="del">
          <ac:chgData name="Stéphane BOUCHUT" userId="48d76b6b-8988-4dd7-a008-768c76a47311" providerId="ADAL" clId="{6823A221-480A-439C-8858-A23D26CF733F}" dt="2025-10-31T10:31:28.890" v="729" actId="478"/>
          <ac:spMkLst>
            <pc:docMk/>
            <pc:sldMk cId="2357387089" sldId="2147469619"/>
            <ac:spMk id="17" creationId="{980E0E8C-F4B3-DBD2-F6E5-0AB61845F66B}"/>
          </ac:spMkLst>
        </pc:spChg>
        <pc:spChg chg="del">
          <ac:chgData name="Stéphane BOUCHUT" userId="48d76b6b-8988-4dd7-a008-768c76a47311" providerId="ADAL" clId="{6823A221-480A-439C-8858-A23D26CF733F}" dt="2025-10-31T10:31:28.890" v="729" actId="478"/>
          <ac:spMkLst>
            <pc:docMk/>
            <pc:sldMk cId="2357387089" sldId="2147469619"/>
            <ac:spMk id="21" creationId="{5FFA8340-0544-4E29-5F14-4398347045BE}"/>
          </ac:spMkLst>
        </pc:spChg>
        <pc:spChg chg="del">
          <ac:chgData name="Stéphane BOUCHUT" userId="48d76b6b-8988-4dd7-a008-768c76a47311" providerId="ADAL" clId="{6823A221-480A-439C-8858-A23D26CF733F}" dt="2025-10-31T10:31:28.890" v="729" actId="478"/>
          <ac:spMkLst>
            <pc:docMk/>
            <pc:sldMk cId="2357387089" sldId="2147469619"/>
            <ac:spMk id="22" creationId="{D4BF5EF1-0E87-2624-8FC3-B7A5EDD67C6C}"/>
          </ac:spMkLst>
        </pc:spChg>
        <pc:spChg chg="del">
          <ac:chgData name="Stéphane BOUCHUT" userId="48d76b6b-8988-4dd7-a008-768c76a47311" providerId="ADAL" clId="{6823A221-480A-439C-8858-A23D26CF733F}" dt="2025-10-31T10:31:28.890" v="729" actId="478"/>
          <ac:spMkLst>
            <pc:docMk/>
            <pc:sldMk cId="2357387089" sldId="2147469619"/>
            <ac:spMk id="23" creationId="{75A7E1ED-233A-C85B-C934-5CDEBDD1F796}"/>
          </ac:spMkLst>
        </pc:spChg>
        <pc:spChg chg="del">
          <ac:chgData name="Stéphane BOUCHUT" userId="48d76b6b-8988-4dd7-a008-768c76a47311" providerId="ADAL" clId="{6823A221-480A-439C-8858-A23D26CF733F}" dt="2025-10-31T10:31:28.890" v="729" actId="478"/>
          <ac:spMkLst>
            <pc:docMk/>
            <pc:sldMk cId="2357387089" sldId="2147469619"/>
            <ac:spMk id="24" creationId="{1DBA30E1-BE20-B76E-A96B-3DD4DAACC495}"/>
          </ac:spMkLst>
        </pc:spChg>
        <pc:graphicFrameChg chg="mod">
          <ac:chgData name="Stéphane BOUCHUT" userId="48d76b6b-8988-4dd7-a008-768c76a47311" providerId="ADAL" clId="{6823A221-480A-439C-8858-A23D26CF733F}" dt="2025-10-31T13:26:30.742" v="2385" actId="1076"/>
          <ac:graphicFrameMkLst>
            <pc:docMk/>
            <pc:sldMk cId="2357387089" sldId="2147469619"/>
            <ac:graphicFrameMk id="5" creationId="{C50FE5DA-FC37-CEA2-DF97-CDAE24491A68}"/>
          </ac:graphicFrameMkLst>
        </pc:graphicFrameChg>
      </pc:sldChg>
      <pc:sldChg chg="addSp delSp modSp add mod">
        <pc:chgData name="Stéphane BOUCHUT" userId="48d76b6b-8988-4dd7-a008-768c76a47311" providerId="ADAL" clId="{6823A221-480A-439C-8858-A23D26CF733F}" dt="2025-10-31T14:24:52.285" v="3050" actId="20577"/>
        <pc:sldMkLst>
          <pc:docMk/>
          <pc:sldMk cId="2899432898" sldId="2147469620"/>
        </pc:sldMkLst>
        <pc:spChg chg="mod">
          <ac:chgData name="Stéphane BOUCHUT" userId="48d76b6b-8988-4dd7-a008-768c76a47311" providerId="ADAL" clId="{6823A221-480A-439C-8858-A23D26CF733F}" dt="2025-10-31T10:31:54.474" v="761" actId="20577"/>
          <ac:spMkLst>
            <pc:docMk/>
            <pc:sldMk cId="2899432898" sldId="2147469620"/>
            <ac:spMk id="2" creationId="{E899A5FD-D448-5FA7-2CEF-D6EB2CBBDB03}"/>
          </ac:spMkLst>
        </pc:spChg>
        <pc:spChg chg="del">
          <ac:chgData name="Stéphane BOUCHUT" userId="48d76b6b-8988-4dd7-a008-768c76a47311" providerId="ADAL" clId="{6823A221-480A-439C-8858-A23D26CF733F}" dt="2025-10-31T10:32:09.012" v="763" actId="478"/>
          <ac:spMkLst>
            <pc:docMk/>
            <pc:sldMk cId="2899432898" sldId="2147469620"/>
            <ac:spMk id="5" creationId="{3F800E3F-8E27-D7B6-E17B-BC47BEB24D34}"/>
          </ac:spMkLst>
        </pc:spChg>
        <pc:spChg chg="del">
          <ac:chgData name="Stéphane BOUCHUT" userId="48d76b6b-8988-4dd7-a008-768c76a47311" providerId="ADAL" clId="{6823A221-480A-439C-8858-A23D26CF733F}" dt="2025-10-31T10:32:09.012" v="763" actId="478"/>
          <ac:spMkLst>
            <pc:docMk/>
            <pc:sldMk cId="2899432898" sldId="2147469620"/>
            <ac:spMk id="6" creationId="{1E420325-B6EF-FFB3-67E0-9E8F52539498}"/>
          </ac:spMkLst>
        </pc:spChg>
        <pc:spChg chg="del">
          <ac:chgData name="Stéphane BOUCHUT" userId="48d76b6b-8988-4dd7-a008-768c76a47311" providerId="ADAL" clId="{6823A221-480A-439C-8858-A23D26CF733F}" dt="2025-10-31T10:32:09.012" v="763" actId="478"/>
          <ac:spMkLst>
            <pc:docMk/>
            <pc:sldMk cId="2899432898" sldId="2147469620"/>
            <ac:spMk id="10" creationId="{6E63BCF8-B85B-10E6-F740-8294893B5979}"/>
          </ac:spMkLst>
        </pc:spChg>
        <pc:spChg chg="add del mod">
          <ac:chgData name="Stéphane BOUCHUT" userId="48d76b6b-8988-4dd7-a008-768c76a47311" providerId="ADAL" clId="{6823A221-480A-439C-8858-A23D26CF733F}" dt="2025-10-31T10:46:15.226" v="1284"/>
          <ac:spMkLst>
            <pc:docMk/>
            <pc:sldMk cId="2899432898" sldId="2147469620"/>
            <ac:spMk id="11" creationId="{C65C7135-CF64-8A43-D217-A144D65C1DD9}"/>
          </ac:spMkLst>
        </pc:spChg>
        <pc:spChg chg="del">
          <ac:chgData name="Stéphane BOUCHUT" userId="48d76b6b-8988-4dd7-a008-768c76a47311" providerId="ADAL" clId="{6823A221-480A-439C-8858-A23D26CF733F}" dt="2025-10-31T10:32:09.012" v="763" actId="478"/>
          <ac:spMkLst>
            <pc:docMk/>
            <pc:sldMk cId="2899432898" sldId="2147469620"/>
            <ac:spMk id="12" creationId="{F32C13A2-2F45-41C3-7227-7927A972BE3A}"/>
          </ac:spMkLst>
        </pc:spChg>
        <pc:spChg chg="del">
          <ac:chgData name="Stéphane BOUCHUT" userId="48d76b6b-8988-4dd7-a008-768c76a47311" providerId="ADAL" clId="{6823A221-480A-439C-8858-A23D26CF733F}" dt="2025-10-31T10:32:09.012" v="763" actId="478"/>
          <ac:spMkLst>
            <pc:docMk/>
            <pc:sldMk cId="2899432898" sldId="2147469620"/>
            <ac:spMk id="13" creationId="{4D33800E-17D4-BF8B-8F81-DD3D0559A291}"/>
          </ac:spMkLst>
        </pc:spChg>
        <pc:spChg chg="add mod ord">
          <ac:chgData name="Stéphane BOUCHUT" userId="48d76b6b-8988-4dd7-a008-768c76a47311" providerId="ADAL" clId="{6823A221-480A-439C-8858-A23D26CF733F}" dt="2025-10-31T14:24:52.285" v="3050" actId="20577"/>
          <ac:spMkLst>
            <pc:docMk/>
            <pc:sldMk cId="2899432898" sldId="2147469620"/>
            <ac:spMk id="15" creationId="{8A88D2A1-52FD-3A29-50AD-13AA9DB1682E}"/>
          </ac:spMkLst>
        </pc:spChg>
        <pc:spChg chg="del">
          <ac:chgData name="Stéphane BOUCHUT" userId="48d76b6b-8988-4dd7-a008-768c76a47311" providerId="ADAL" clId="{6823A221-480A-439C-8858-A23D26CF733F}" dt="2025-10-31T10:32:09.012" v="763" actId="478"/>
          <ac:spMkLst>
            <pc:docMk/>
            <pc:sldMk cId="2899432898" sldId="2147469620"/>
            <ac:spMk id="17" creationId="{FD548C50-3892-4065-0042-4E4C69F57A9B}"/>
          </ac:spMkLst>
        </pc:spChg>
        <pc:spChg chg="del">
          <ac:chgData name="Stéphane BOUCHUT" userId="48d76b6b-8988-4dd7-a008-768c76a47311" providerId="ADAL" clId="{6823A221-480A-439C-8858-A23D26CF733F}" dt="2025-10-31T10:32:09.012" v="763" actId="478"/>
          <ac:spMkLst>
            <pc:docMk/>
            <pc:sldMk cId="2899432898" sldId="2147469620"/>
            <ac:spMk id="21" creationId="{FAC231F2-AD79-DF86-F38A-4A6C12035525}"/>
          </ac:spMkLst>
        </pc:spChg>
        <pc:spChg chg="del">
          <ac:chgData name="Stéphane BOUCHUT" userId="48d76b6b-8988-4dd7-a008-768c76a47311" providerId="ADAL" clId="{6823A221-480A-439C-8858-A23D26CF733F}" dt="2025-10-31T10:32:09.012" v="763" actId="478"/>
          <ac:spMkLst>
            <pc:docMk/>
            <pc:sldMk cId="2899432898" sldId="2147469620"/>
            <ac:spMk id="22" creationId="{67A90C1B-DF77-A5ED-3554-65CBE09BB4D9}"/>
          </ac:spMkLst>
        </pc:spChg>
        <pc:spChg chg="del">
          <ac:chgData name="Stéphane BOUCHUT" userId="48d76b6b-8988-4dd7-a008-768c76a47311" providerId="ADAL" clId="{6823A221-480A-439C-8858-A23D26CF733F}" dt="2025-10-31T10:32:09.012" v="763" actId="478"/>
          <ac:spMkLst>
            <pc:docMk/>
            <pc:sldMk cId="2899432898" sldId="2147469620"/>
            <ac:spMk id="23" creationId="{42166A91-2738-2BE5-18F5-397DF53FEE4B}"/>
          </ac:spMkLst>
        </pc:spChg>
        <pc:spChg chg="del">
          <ac:chgData name="Stéphane BOUCHUT" userId="48d76b6b-8988-4dd7-a008-768c76a47311" providerId="ADAL" clId="{6823A221-480A-439C-8858-A23D26CF733F}" dt="2025-10-31T10:32:09.012" v="763" actId="478"/>
          <ac:spMkLst>
            <pc:docMk/>
            <pc:sldMk cId="2899432898" sldId="2147469620"/>
            <ac:spMk id="24" creationId="{97588E58-33E7-8B1C-EE63-49FFF86C7CA9}"/>
          </ac:spMkLst>
        </pc:spChg>
        <pc:picChg chg="add mod">
          <ac:chgData name="Stéphane BOUCHUT" userId="48d76b6b-8988-4dd7-a008-768c76a47311" providerId="ADAL" clId="{6823A221-480A-439C-8858-A23D26CF733F}" dt="2025-10-31T14:24:38.280" v="3035" actId="1076"/>
          <ac:picMkLst>
            <pc:docMk/>
            <pc:sldMk cId="2899432898" sldId="2147469620"/>
            <ac:picMk id="6" creationId="{F5A6337F-40B8-025F-680D-4DF66EB3689D}"/>
          </ac:picMkLst>
        </pc:picChg>
        <pc:picChg chg="add del mod">
          <ac:chgData name="Stéphane BOUCHUT" userId="48d76b6b-8988-4dd7-a008-768c76a47311" providerId="ADAL" clId="{6823A221-480A-439C-8858-A23D26CF733F}" dt="2025-10-31T14:00:06.823" v="2864" actId="478"/>
          <ac:picMkLst>
            <pc:docMk/>
            <pc:sldMk cId="2899432898" sldId="2147469620"/>
            <ac:picMk id="8" creationId="{C8BF990E-781D-44EE-B567-5FF24B5FB90A}"/>
          </ac:picMkLst>
        </pc:picChg>
        <pc:picChg chg="add mod ord">
          <ac:chgData name="Stéphane BOUCHUT" userId="48d76b6b-8988-4dd7-a008-768c76a47311" providerId="ADAL" clId="{6823A221-480A-439C-8858-A23D26CF733F}" dt="2025-10-31T14:23:59.725" v="3024" actId="1038"/>
          <ac:picMkLst>
            <pc:docMk/>
            <pc:sldMk cId="2899432898" sldId="2147469620"/>
            <ac:picMk id="10" creationId="{5C262163-383D-5AA4-FABA-A135984923F3}"/>
          </ac:picMkLst>
        </pc:picChg>
        <pc:picChg chg="add mod">
          <ac:chgData name="Stéphane BOUCHUT" userId="48d76b6b-8988-4dd7-a008-768c76a47311" providerId="ADAL" clId="{6823A221-480A-439C-8858-A23D26CF733F}" dt="2025-10-31T14:20:34.261" v="2916" actId="14100"/>
          <ac:picMkLst>
            <pc:docMk/>
            <pc:sldMk cId="2899432898" sldId="2147469620"/>
            <ac:picMk id="12" creationId="{18110741-0221-C357-CB6C-937FBF111058}"/>
          </ac:picMkLst>
        </pc:picChg>
        <pc:picChg chg="add mod">
          <ac:chgData name="Stéphane BOUCHUT" userId="48d76b6b-8988-4dd7-a008-768c76a47311" providerId="ADAL" clId="{6823A221-480A-439C-8858-A23D26CF733F}" dt="2025-10-31T14:24:22.903" v="3032" actId="1076"/>
          <ac:picMkLst>
            <pc:docMk/>
            <pc:sldMk cId="2899432898" sldId="2147469620"/>
            <ac:picMk id="13" creationId="{A8E0C8C0-DE3C-80F0-C3E1-CCF5867776BB}"/>
          </ac:picMkLst>
        </pc:picChg>
        <pc:picChg chg="add mod">
          <ac:chgData name="Stéphane BOUCHUT" userId="48d76b6b-8988-4dd7-a008-768c76a47311" providerId="ADAL" clId="{6823A221-480A-439C-8858-A23D26CF733F}" dt="2025-10-31T14:24:31.848" v="3034" actId="1076"/>
          <ac:picMkLst>
            <pc:docMk/>
            <pc:sldMk cId="2899432898" sldId="2147469620"/>
            <ac:picMk id="16" creationId="{47D09D41-4766-9E8A-EF61-13F5F94F53AD}"/>
          </ac:picMkLst>
        </pc:picChg>
      </pc:sldChg>
      <pc:sldChg chg="addSp delSp modSp add mod">
        <pc:chgData name="Stéphane BOUCHUT" userId="48d76b6b-8988-4dd7-a008-768c76a47311" providerId="ADAL" clId="{6823A221-480A-439C-8858-A23D26CF733F}" dt="2025-10-31T14:13:58.336" v="2898" actId="20577"/>
        <pc:sldMkLst>
          <pc:docMk/>
          <pc:sldMk cId="66941679" sldId="2147469621"/>
        </pc:sldMkLst>
        <pc:spChg chg="del">
          <ac:chgData name="Stéphane BOUCHUT" userId="48d76b6b-8988-4dd7-a008-768c76a47311" providerId="ADAL" clId="{6823A221-480A-439C-8858-A23D26CF733F}" dt="2025-10-31T10:32:19.681" v="765" actId="478"/>
          <ac:spMkLst>
            <pc:docMk/>
            <pc:sldMk cId="66941679" sldId="2147469621"/>
            <ac:spMk id="2" creationId="{8C1C608C-E1AA-5145-87B4-6A0409234462}"/>
          </ac:spMkLst>
        </pc:spChg>
        <pc:spChg chg="add mod">
          <ac:chgData name="Stéphane BOUCHUT" userId="48d76b6b-8988-4dd7-a008-768c76a47311" providerId="ADAL" clId="{6823A221-480A-439C-8858-A23D26CF733F}" dt="2025-10-31T14:13:58.336" v="2898" actId="20577"/>
          <ac:spMkLst>
            <pc:docMk/>
            <pc:sldMk cId="66941679" sldId="2147469621"/>
            <ac:spMk id="6" creationId="{92CB0F64-9E87-9ED8-5205-326216F0F4AA}"/>
          </ac:spMkLst>
        </pc:spChg>
        <pc:picChg chg="add del mod">
          <ac:chgData name="Stéphane BOUCHUT" userId="48d76b6b-8988-4dd7-a008-768c76a47311" providerId="ADAL" clId="{6823A221-480A-439C-8858-A23D26CF733F}" dt="2025-10-31T14:13:29.420" v="2873" actId="478"/>
          <ac:picMkLst>
            <pc:docMk/>
            <pc:sldMk cId="66941679" sldId="2147469621"/>
            <ac:picMk id="2" creationId="{5039A8A2-5A7A-4EA8-07D9-BA2647003EE2}"/>
          </ac:picMkLst>
        </pc:picChg>
        <pc:picChg chg="add del">
          <ac:chgData name="Stéphane BOUCHUT" userId="48d76b6b-8988-4dd7-a008-768c76a47311" providerId="ADAL" clId="{6823A221-480A-439C-8858-A23D26CF733F}" dt="2025-10-31T14:13:36.351" v="2875" actId="478"/>
          <ac:picMkLst>
            <pc:docMk/>
            <pc:sldMk cId="66941679" sldId="2147469621"/>
            <ac:picMk id="5" creationId="{FCBA733E-1445-38D5-B8B2-F5B68E038A42}"/>
          </ac:picMkLst>
        </pc:picChg>
        <pc:picChg chg="add del">
          <ac:chgData name="Stéphane BOUCHUT" userId="48d76b6b-8988-4dd7-a008-768c76a47311" providerId="ADAL" clId="{6823A221-480A-439C-8858-A23D26CF733F}" dt="2025-10-31T10:33:27.663" v="767" actId="478"/>
          <ac:picMkLst>
            <pc:docMk/>
            <pc:sldMk cId="66941679" sldId="2147469621"/>
            <ac:picMk id="7" creationId="{769E555C-9554-C26B-57CE-076CF82B33BD}"/>
          </ac:picMkLst>
        </pc:picChg>
        <pc:picChg chg="add del mod">
          <ac:chgData name="Stéphane BOUCHUT" userId="48d76b6b-8988-4dd7-a008-768c76a47311" providerId="ADAL" clId="{6823A221-480A-439C-8858-A23D26CF733F}" dt="2025-10-31T14:13:26.858" v="2871" actId="478"/>
          <ac:picMkLst>
            <pc:docMk/>
            <pc:sldMk cId="66941679" sldId="2147469621"/>
            <ac:picMk id="8" creationId="{EB7185F2-35B4-1855-06CC-B12C09B0913F}"/>
          </ac:picMkLst>
        </pc:picChg>
        <pc:picChg chg="add mod">
          <ac:chgData name="Stéphane BOUCHUT" userId="48d76b6b-8988-4dd7-a008-768c76a47311" providerId="ADAL" clId="{6823A221-480A-439C-8858-A23D26CF733F}" dt="2025-10-31T14:13:53.802" v="2878" actId="962"/>
          <ac:picMkLst>
            <pc:docMk/>
            <pc:sldMk cId="66941679" sldId="2147469621"/>
            <ac:picMk id="9" creationId="{26E7B272-3279-0FF7-5D3E-8F3D58258152}"/>
          </ac:picMkLst>
        </pc:picChg>
      </pc:sldChg>
      <pc:sldChg chg="addSp delSp modSp add del mod">
        <pc:chgData name="Stéphane BOUCHUT" userId="48d76b6b-8988-4dd7-a008-768c76a47311" providerId="ADAL" clId="{6823A221-480A-439C-8858-A23D26CF733F}" dt="2025-10-31T12:41:11.905" v="1671" actId="47"/>
        <pc:sldMkLst>
          <pc:docMk/>
          <pc:sldMk cId="1145157387" sldId="2147469622"/>
        </pc:sldMkLst>
        <pc:spChg chg="mod">
          <ac:chgData name="Stéphane BOUCHUT" userId="48d76b6b-8988-4dd7-a008-768c76a47311" providerId="ADAL" clId="{6823A221-480A-439C-8858-A23D26CF733F}" dt="2025-10-31T12:21:42.007" v="1314" actId="6549"/>
          <ac:spMkLst>
            <pc:docMk/>
            <pc:sldMk cId="1145157387" sldId="2147469622"/>
            <ac:spMk id="15" creationId="{4E72340C-CC09-F5A3-B3D5-1D447F4E736D}"/>
          </ac:spMkLst>
        </pc:spChg>
        <pc:picChg chg="add del mod">
          <ac:chgData name="Stéphane BOUCHUT" userId="48d76b6b-8988-4dd7-a008-768c76a47311" providerId="ADAL" clId="{6823A221-480A-439C-8858-A23D26CF733F}" dt="2025-10-31T12:21:57.556" v="1317" actId="478"/>
          <ac:picMkLst>
            <pc:docMk/>
            <pc:sldMk cId="1145157387" sldId="2147469622"/>
            <ac:picMk id="6" creationId="{138AC8DF-5565-26D2-480A-1AEAE7332CB2}"/>
          </ac:picMkLst>
        </pc:picChg>
      </pc:sldChg>
      <pc:sldChg chg="modSp add mod">
        <pc:chgData name="Stéphane BOUCHUT" userId="48d76b6b-8988-4dd7-a008-768c76a47311" providerId="ADAL" clId="{6823A221-480A-439C-8858-A23D26CF733F}" dt="2025-10-31T13:57:26.373" v="2840" actId="20577"/>
        <pc:sldMkLst>
          <pc:docMk/>
          <pc:sldMk cId="69403893" sldId="2147469623"/>
        </pc:sldMkLst>
        <pc:spChg chg="mod">
          <ac:chgData name="Stéphane BOUCHUT" userId="48d76b6b-8988-4dd7-a008-768c76a47311" providerId="ADAL" clId="{6823A221-480A-439C-8858-A23D26CF733F}" dt="2025-10-31T12:32:01.589" v="1378" actId="20577"/>
          <ac:spMkLst>
            <pc:docMk/>
            <pc:sldMk cId="69403893" sldId="2147469623"/>
            <ac:spMk id="2" creationId="{1DA8BACD-AA60-7DDB-7CB2-8AF6FCF84682}"/>
          </ac:spMkLst>
        </pc:spChg>
        <pc:spChg chg="mod">
          <ac:chgData name="Stéphane BOUCHUT" userId="48d76b6b-8988-4dd7-a008-768c76a47311" providerId="ADAL" clId="{6823A221-480A-439C-8858-A23D26CF733F}" dt="2025-10-31T13:57:26.373" v="2840" actId="20577"/>
          <ac:spMkLst>
            <pc:docMk/>
            <pc:sldMk cId="69403893" sldId="2147469623"/>
            <ac:spMk id="15" creationId="{449AF576-14FD-284A-EF98-ACCE137D965C}"/>
          </ac:spMkLst>
        </pc:spChg>
      </pc:sldChg>
      <pc:sldChg chg="modSp add mod">
        <pc:chgData name="Stéphane BOUCHUT" userId="48d76b6b-8988-4dd7-a008-768c76a47311" providerId="ADAL" clId="{6823A221-480A-439C-8858-A23D26CF733F}" dt="2025-10-31T12:43:57.909" v="1876" actId="20577"/>
        <pc:sldMkLst>
          <pc:docMk/>
          <pc:sldMk cId="3705059350" sldId="2147469624"/>
        </pc:sldMkLst>
        <pc:spChg chg="mod">
          <ac:chgData name="Stéphane BOUCHUT" userId="48d76b6b-8988-4dd7-a008-768c76a47311" providerId="ADAL" clId="{6823A221-480A-439C-8858-A23D26CF733F}" dt="2025-10-31T12:42:46.790" v="1759" actId="20577"/>
          <ac:spMkLst>
            <pc:docMk/>
            <pc:sldMk cId="3705059350" sldId="2147469624"/>
            <ac:spMk id="2" creationId="{A557016E-FE42-C184-272F-D15AE01BB9B3}"/>
          </ac:spMkLst>
        </pc:spChg>
        <pc:spChg chg="mod">
          <ac:chgData name="Stéphane BOUCHUT" userId="48d76b6b-8988-4dd7-a008-768c76a47311" providerId="ADAL" clId="{6823A221-480A-439C-8858-A23D26CF733F}" dt="2025-10-31T12:43:57.909" v="1876" actId="20577"/>
          <ac:spMkLst>
            <pc:docMk/>
            <pc:sldMk cId="3705059350" sldId="2147469624"/>
            <ac:spMk id="15" creationId="{5E6C727F-DC25-BBFD-765B-2766228018EE}"/>
          </ac:spMkLst>
        </pc:spChg>
      </pc:sldChg>
      <pc:sldChg chg="addSp delSp modSp add mod">
        <pc:chgData name="Stéphane BOUCHUT" userId="48d76b6b-8988-4dd7-a008-768c76a47311" providerId="ADAL" clId="{6823A221-480A-439C-8858-A23D26CF733F}" dt="2025-10-31T12:45:24.720" v="1955" actId="14100"/>
        <pc:sldMkLst>
          <pc:docMk/>
          <pc:sldMk cId="2318679081" sldId="2147469625"/>
        </pc:sldMkLst>
        <pc:spChg chg="add mod">
          <ac:chgData name="Stéphane BOUCHUT" userId="48d76b6b-8988-4dd7-a008-768c76a47311" providerId="ADAL" clId="{6823A221-480A-439C-8858-A23D26CF733F}" dt="2025-10-31T12:45:24.720" v="1955" actId="14100"/>
          <ac:spMkLst>
            <pc:docMk/>
            <pc:sldMk cId="2318679081" sldId="2147469625"/>
            <ac:spMk id="2" creationId="{2F21E5D4-996D-180A-1726-B272B56EA874}"/>
          </ac:spMkLst>
        </pc:spChg>
        <pc:picChg chg="del">
          <ac:chgData name="Stéphane BOUCHUT" userId="48d76b6b-8988-4dd7-a008-768c76a47311" providerId="ADAL" clId="{6823A221-480A-439C-8858-A23D26CF733F}" dt="2025-10-31T12:44:16.834" v="1878" actId="478"/>
          <ac:picMkLst>
            <pc:docMk/>
            <pc:sldMk cId="2318679081" sldId="2147469625"/>
            <ac:picMk id="8" creationId="{52D2A72D-68E6-19F4-D217-B28B3D025508}"/>
          </ac:picMkLst>
        </pc:picChg>
      </pc:sldChg>
      <pc:sldChg chg="addSp delSp modSp add mod ord">
        <pc:chgData name="Stéphane BOUCHUT" userId="48d76b6b-8988-4dd7-a008-768c76a47311" providerId="ADAL" clId="{6823A221-480A-439C-8858-A23D26CF733F}" dt="2025-10-31T14:18:20.865" v="2904"/>
        <pc:sldMkLst>
          <pc:docMk/>
          <pc:sldMk cId="2655777000" sldId="2147469626"/>
        </pc:sldMkLst>
        <pc:spChg chg="mod">
          <ac:chgData name="Stéphane BOUCHUT" userId="48d76b6b-8988-4dd7-a008-768c76a47311" providerId="ADAL" clId="{6823A221-480A-439C-8858-A23D26CF733F}" dt="2025-10-31T13:24:43.487" v="2337" actId="20577"/>
          <ac:spMkLst>
            <pc:docMk/>
            <pc:sldMk cId="2655777000" sldId="2147469626"/>
            <ac:spMk id="2" creationId="{B8E3C0E7-5967-6BC0-7F5C-605F26A3C88B}"/>
          </ac:spMkLst>
        </pc:spChg>
        <pc:spChg chg="mod ord">
          <ac:chgData name="Stéphane BOUCHUT" userId="48d76b6b-8988-4dd7-a008-768c76a47311" providerId="ADAL" clId="{6823A221-480A-439C-8858-A23D26CF733F}" dt="2025-10-31T14:17:59.936" v="2902" actId="167"/>
          <ac:spMkLst>
            <pc:docMk/>
            <pc:sldMk cId="2655777000" sldId="2147469626"/>
            <ac:spMk id="15" creationId="{9DAE8F5A-B455-2B80-1EE0-EFD8074AF025}"/>
          </ac:spMkLst>
        </pc:spChg>
        <pc:graphicFrameChg chg="del">
          <ac:chgData name="Stéphane BOUCHUT" userId="48d76b6b-8988-4dd7-a008-768c76a47311" providerId="ADAL" clId="{6823A221-480A-439C-8858-A23D26CF733F}" dt="2025-10-31T13:24:46.140" v="2338" actId="478"/>
          <ac:graphicFrameMkLst>
            <pc:docMk/>
            <pc:sldMk cId="2655777000" sldId="2147469626"/>
            <ac:graphicFrameMk id="5" creationId="{1DF46C75-7132-CB27-FA4F-42DB00D9DFAE}"/>
          </ac:graphicFrameMkLst>
        </pc:graphicFrameChg>
        <pc:picChg chg="add mod ord">
          <ac:chgData name="Stéphane BOUCHUT" userId="48d76b6b-8988-4dd7-a008-768c76a47311" providerId="ADAL" clId="{6823A221-480A-439C-8858-A23D26CF733F}" dt="2025-10-31T14:18:20.865" v="2904"/>
          <ac:picMkLst>
            <pc:docMk/>
            <pc:sldMk cId="2655777000" sldId="2147469626"/>
            <ac:picMk id="7" creationId="{26359910-2388-CAD5-68FE-4A119F914B30}"/>
          </ac:picMkLst>
        </pc:picChg>
      </pc:sldChg>
      <pc:sldMasterChg chg="modSp mod">
        <pc:chgData name="Stéphane BOUCHUT" userId="48d76b6b-8988-4dd7-a008-768c76a47311" providerId="ADAL" clId="{6823A221-480A-439C-8858-A23D26CF733F}" dt="2025-10-31T10:35:08.294" v="771" actId="14100"/>
        <pc:sldMasterMkLst>
          <pc:docMk/>
          <pc:sldMasterMk cId="2372170536" sldId="2147483661"/>
        </pc:sldMasterMkLst>
        <pc:picChg chg="mod">
          <ac:chgData name="Stéphane BOUCHUT" userId="48d76b6b-8988-4dd7-a008-768c76a47311" providerId="ADAL" clId="{6823A221-480A-439C-8858-A23D26CF733F}" dt="2025-10-31T10:35:08.294" v="771" actId="14100"/>
          <ac:picMkLst>
            <pc:docMk/>
            <pc:sldMasterMk cId="2372170536" sldId="2147483661"/>
            <ac:picMk id="2" creationId="{0770EA62-8612-BD8F-8EDD-8B4FCB7A348B}"/>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B9FEF1-2077-4760-8CD5-B984C1E75A69}" type="datetimeFigureOut">
              <a:rPr lang="fr-FR" smtClean="0"/>
              <a:t>31/10/2025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CEF410-1185-487B-8CEA-111E372AA65D}" type="slidenum">
              <a:rPr lang="fr-FR" smtClean="0"/>
              <a:t>‹N°›</a:t>
            </a:fld>
            <a:endParaRPr lang="fr-FR"/>
          </a:p>
        </p:txBody>
      </p:sp>
    </p:spTree>
    <p:extLst>
      <p:ext uri="{BB962C8B-B14F-4D97-AF65-F5344CB8AC3E}">
        <p14:creationId xmlns:p14="http://schemas.microsoft.com/office/powerpoint/2010/main" val="3610982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BCEF410-1185-487B-8CEA-111E372AA65D}" type="slidenum">
              <a:rPr lang="fr-FR" smtClean="0"/>
              <a:t>17</a:t>
            </a:fld>
            <a:endParaRPr lang="fr-FR"/>
          </a:p>
        </p:txBody>
      </p:sp>
    </p:spTree>
    <p:extLst>
      <p:ext uri="{BB962C8B-B14F-4D97-AF65-F5344CB8AC3E}">
        <p14:creationId xmlns:p14="http://schemas.microsoft.com/office/powerpoint/2010/main" val="3999943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jpe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Page de garde standard">
  <p:cSld name="1_Page de garde standard">
    <p:spTree>
      <p:nvGrpSpPr>
        <p:cNvPr id="1" name="Shape 17"/>
        <p:cNvGrpSpPr/>
        <p:nvPr/>
      </p:nvGrpSpPr>
      <p:grpSpPr>
        <a:xfrm>
          <a:off x="0" y="0"/>
          <a:ext cx="0" cy="0"/>
          <a:chOff x="0" y="0"/>
          <a:chExt cx="0" cy="0"/>
        </a:xfrm>
      </p:grpSpPr>
      <p:sp>
        <p:nvSpPr>
          <p:cNvPr id="18" name="Google Shape;18;p14"/>
          <p:cNvSpPr/>
          <p:nvPr/>
        </p:nvSpPr>
        <p:spPr>
          <a:xfrm>
            <a:off x="0" y="-4092"/>
            <a:ext cx="18288000" cy="1691208"/>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sp>
        <p:nvSpPr>
          <p:cNvPr id="19" name="Google Shape;19;p14"/>
          <p:cNvSpPr txBox="1">
            <a:spLocks noGrp="1"/>
          </p:cNvSpPr>
          <p:nvPr>
            <p:ph type="ctrTitle"/>
          </p:nvPr>
        </p:nvSpPr>
        <p:spPr>
          <a:xfrm>
            <a:off x="8423920" y="3366545"/>
            <a:ext cx="9055100" cy="2064990"/>
          </a:xfrm>
          <a:prstGeom prst="rect">
            <a:avLst/>
          </a:prstGeom>
          <a:noFill/>
          <a:ln>
            <a:noFill/>
          </a:ln>
        </p:spPr>
        <p:txBody>
          <a:bodyPr spcFirstLastPara="1" wrap="square" lIns="0" tIns="0" rIns="0" bIns="0" anchor="ctr" anchorCtr="0">
            <a:noAutofit/>
          </a:bodyPr>
          <a:lstStyle>
            <a:lvl1pPr lvl="0" algn="l">
              <a:lnSpc>
                <a:spcPct val="96428"/>
              </a:lnSpc>
              <a:spcBef>
                <a:spcPts val="0"/>
              </a:spcBef>
              <a:spcAft>
                <a:spcPts val="0"/>
              </a:spcAft>
              <a:buClr>
                <a:srgbClr val="006AB2"/>
              </a:buClr>
              <a:buSzPts val="2800"/>
              <a:buFont typeface="Arial"/>
              <a:buNone/>
              <a:defRPr sz="5600">
                <a:solidFill>
                  <a:srgbClr val="006AB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4"/>
          <p:cNvSpPr txBox="1">
            <a:spLocks noGrp="1"/>
          </p:cNvSpPr>
          <p:nvPr>
            <p:ph type="body" idx="1"/>
          </p:nvPr>
        </p:nvSpPr>
        <p:spPr>
          <a:xfrm>
            <a:off x="8423920" y="5631210"/>
            <a:ext cx="9055100" cy="1328836"/>
          </a:xfrm>
          <a:prstGeom prst="rect">
            <a:avLst/>
          </a:prstGeom>
          <a:noFill/>
          <a:ln>
            <a:noFill/>
          </a:ln>
        </p:spPr>
        <p:txBody>
          <a:bodyPr spcFirstLastPara="1" wrap="square" lIns="0" tIns="0" rIns="0" bIns="0" anchor="t" anchorCtr="0">
            <a:noAutofit/>
          </a:bodyPr>
          <a:lstStyle>
            <a:lvl1pPr marL="914412" lvl="0" indent="-457208" algn="l">
              <a:lnSpc>
                <a:spcPct val="100000"/>
              </a:lnSpc>
              <a:spcBef>
                <a:spcPts val="3602"/>
              </a:spcBef>
              <a:spcAft>
                <a:spcPts val="0"/>
              </a:spcAft>
              <a:buClr>
                <a:srgbClr val="575757"/>
              </a:buClr>
              <a:buSzPts val="2000"/>
              <a:buNone/>
              <a:defRPr sz="4000">
                <a:solidFill>
                  <a:srgbClr val="575757"/>
                </a:solidFill>
              </a:defRPr>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22" name="Google Shape;22;p14"/>
          <p:cNvSpPr/>
          <p:nvPr/>
        </p:nvSpPr>
        <p:spPr>
          <a:xfrm>
            <a:off x="0" y="9896028"/>
            <a:ext cx="18288000" cy="432048"/>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23" name="Google Shape;23;p14"/>
          <p:cNvSpPr txBox="1">
            <a:spLocks noGrp="1"/>
          </p:cNvSpPr>
          <p:nvPr>
            <p:ph type="body" idx="2"/>
          </p:nvPr>
        </p:nvSpPr>
        <p:spPr>
          <a:xfrm>
            <a:off x="8423920" y="7829644"/>
            <a:ext cx="9055100" cy="770240"/>
          </a:xfrm>
          <a:prstGeom prst="rect">
            <a:avLst/>
          </a:prstGeom>
          <a:noFill/>
          <a:ln>
            <a:noFill/>
          </a:ln>
        </p:spPr>
        <p:txBody>
          <a:bodyPr spcFirstLastPara="1" wrap="square" lIns="0" tIns="0" rIns="0" bIns="0" anchor="t" anchorCtr="0">
            <a:normAutofit/>
          </a:bodyPr>
          <a:lstStyle>
            <a:lvl1pPr marL="914412" lvl="0" indent="-457208" algn="l">
              <a:lnSpc>
                <a:spcPct val="100000"/>
              </a:lnSpc>
              <a:spcBef>
                <a:spcPts val="3602"/>
              </a:spcBef>
              <a:spcAft>
                <a:spcPts val="0"/>
              </a:spcAft>
              <a:buClr>
                <a:srgbClr val="575757"/>
              </a:buClr>
              <a:buSzPts val="1200"/>
              <a:buNone/>
              <a:defRPr sz="2400" b="0">
                <a:solidFill>
                  <a:srgbClr val="575757"/>
                </a:solidFill>
              </a:defRPr>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pic>
        <p:nvPicPr>
          <p:cNvPr id="2" name="Image 1" descr="Une image contenant Graphique, graphisme, Police, texte&#10;&#10;Description générée automatiquement">
            <a:extLst>
              <a:ext uri="{FF2B5EF4-FFF2-40B4-BE49-F238E27FC236}">
                <a16:creationId xmlns:a16="http://schemas.microsoft.com/office/drawing/2014/main" id="{3DD5C86C-75C4-5B6B-52FD-0FDD0999E54D}"/>
              </a:ext>
            </a:extLst>
          </p:cNvPr>
          <p:cNvPicPr>
            <a:picLocks noChangeAspect="1"/>
          </p:cNvPicPr>
          <p:nvPr userDrawn="1"/>
        </p:nvPicPr>
        <p:blipFill>
          <a:blip r:embed="rId2"/>
          <a:stretch>
            <a:fillRect/>
          </a:stretch>
        </p:blipFill>
        <p:spPr>
          <a:xfrm>
            <a:off x="1151220" y="1212120"/>
            <a:ext cx="3012220" cy="3012220"/>
          </a:xfrm>
          <a:prstGeom prst="rect">
            <a:avLst/>
          </a:prstGeom>
        </p:spPr>
      </p:pic>
      <p:pic>
        <p:nvPicPr>
          <p:cNvPr id="3" name="Image 2" descr="Extérieur du bâtiment en verre bleu">
            <a:extLst>
              <a:ext uri="{FF2B5EF4-FFF2-40B4-BE49-F238E27FC236}">
                <a16:creationId xmlns:a16="http://schemas.microsoft.com/office/drawing/2014/main" id="{6BC929FB-A7E2-0EA1-AB79-BF6C9EF9128B}"/>
              </a:ext>
            </a:extLst>
          </p:cNvPr>
          <p:cNvPicPr>
            <a:picLocks noChangeAspect="1"/>
          </p:cNvPicPr>
          <p:nvPr userDrawn="1"/>
        </p:nvPicPr>
        <p:blipFill rotWithShape="1">
          <a:blip r:embed="rId3"/>
          <a:srcRect l="27614" r="56116"/>
          <a:stretch/>
        </p:blipFill>
        <p:spPr>
          <a:xfrm>
            <a:off x="5618377" y="0"/>
            <a:ext cx="2526382" cy="10364340"/>
          </a:xfrm>
          <a:prstGeom prst="rect">
            <a:avLst/>
          </a:prstGeom>
        </p:spPr>
      </p:pic>
      <p:pic>
        <p:nvPicPr>
          <p:cNvPr id="5" name="Image 4">
            <a:extLst>
              <a:ext uri="{FF2B5EF4-FFF2-40B4-BE49-F238E27FC236}">
                <a16:creationId xmlns:a16="http://schemas.microsoft.com/office/drawing/2014/main" id="{DAA5B06F-D3CA-E482-2F6C-ABE6FDBAC9DB}"/>
              </a:ext>
            </a:extLst>
          </p:cNvPr>
          <p:cNvPicPr>
            <a:picLocks noChangeAspect="1"/>
          </p:cNvPicPr>
          <p:nvPr userDrawn="1"/>
        </p:nvPicPr>
        <p:blipFill>
          <a:blip r:embed="rId4"/>
          <a:stretch>
            <a:fillRect/>
          </a:stretch>
        </p:blipFill>
        <p:spPr>
          <a:xfrm>
            <a:off x="1360543" y="5570395"/>
            <a:ext cx="3012222" cy="3012222"/>
          </a:xfrm>
          <a:prstGeom prst="rect">
            <a:avLst/>
          </a:prstGeom>
        </p:spPr>
      </p:pic>
    </p:spTree>
    <p:extLst>
      <p:ext uri="{BB962C8B-B14F-4D97-AF65-F5344CB8AC3E}">
        <p14:creationId xmlns:p14="http://schemas.microsoft.com/office/powerpoint/2010/main" val="112110619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38"/>
        <p:cNvGrpSpPr/>
        <p:nvPr/>
      </p:nvGrpSpPr>
      <p:grpSpPr>
        <a:xfrm>
          <a:off x="0" y="0"/>
          <a:ext cx="0" cy="0"/>
          <a:chOff x="0" y="0"/>
          <a:chExt cx="0" cy="0"/>
        </a:xfrm>
      </p:grpSpPr>
      <p:sp>
        <p:nvSpPr>
          <p:cNvPr id="39" name="Google Shape;39;p16"/>
          <p:cNvSpPr txBox="1">
            <a:spLocks noGrp="1"/>
          </p:cNvSpPr>
          <p:nvPr>
            <p:ph type="title"/>
          </p:nvPr>
        </p:nvSpPr>
        <p:spPr>
          <a:xfrm>
            <a:off x="1655168" y="174948"/>
            <a:ext cx="16128184" cy="1080012"/>
          </a:xfrm>
          <a:prstGeom prst="rect">
            <a:avLst/>
          </a:prstGeom>
          <a:noFill/>
          <a:ln>
            <a:noFill/>
          </a:ln>
        </p:spPr>
        <p:txBody>
          <a:bodyPr spcFirstLastPara="1" wrap="square" lIns="0" tIns="0" rIns="0" bIns="0" anchor="b" anchorCtr="0">
            <a:normAutofit/>
          </a:bodyPr>
          <a:lstStyle>
            <a:lvl1pPr lvl="0" algn="l">
              <a:lnSpc>
                <a:spcPct val="110000"/>
              </a:lnSpc>
              <a:spcBef>
                <a:spcPts val="0"/>
              </a:spcBef>
              <a:spcAft>
                <a:spcPts val="0"/>
              </a:spcAft>
              <a:buClr>
                <a:srgbClr val="006AB2"/>
              </a:buClr>
              <a:buSzPts val="20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16"/>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‹N°›</a:t>
            </a:fld>
            <a:endParaRPr lang="fr-FR"/>
          </a:p>
        </p:txBody>
      </p:sp>
      <p:sp>
        <p:nvSpPr>
          <p:cNvPr id="41" name="Google Shape;41;p16"/>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fr-FR">
                <a:ea typeface="+mn-ea"/>
              </a:rPr>
              <a:t>| </a:t>
            </a:r>
            <a:r>
              <a:rPr lang="fr-FR"/>
              <a:t>TILWIT : </a:t>
            </a:r>
            <a:r>
              <a:rPr lang="fr-FR" err="1">
                <a:highlight>
                  <a:srgbClr val="FFFF00"/>
                </a:highlight>
              </a:rPr>
              <a:t>Nomduclient</a:t>
            </a:r>
            <a:r>
              <a:rPr lang="fr-FR">
                <a:highlight>
                  <a:srgbClr val="FFFF00"/>
                </a:highlight>
              </a:rPr>
              <a:t> </a:t>
            </a:r>
            <a:r>
              <a:rPr lang="fr-FR"/>
              <a:t>– Accompagnement PCRA Cadre</a:t>
            </a:r>
          </a:p>
        </p:txBody>
      </p:sp>
      <p:sp>
        <p:nvSpPr>
          <p:cNvPr id="42" name="Google Shape;42;p16"/>
          <p:cNvSpPr txBox="1">
            <a:spLocks noGrp="1"/>
          </p:cNvSpPr>
          <p:nvPr>
            <p:ph type="body" idx="1"/>
          </p:nvPr>
        </p:nvSpPr>
        <p:spPr>
          <a:xfrm>
            <a:off x="1655168" y="1687116"/>
            <a:ext cx="16129792" cy="7488832"/>
          </a:xfrm>
          <a:prstGeom prst="rect">
            <a:avLst/>
          </a:prstGeom>
          <a:noFill/>
          <a:ln>
            <a:noFill/>
          </a:ln>
        </p:spPr>
        <p:txBody>
          <a:bodyPr spcFirstLastPara="1" wrap="square" lIns="0" tIns="0" rIns="0" bIns="0" anchor="t" anchorCtr="0">
            <a:normAutofit/>
          </a:bodyPr>
          <a:lstStyle>
            <a:lvl1pPr marL="914412" lvl="0" indent="-457208" algn="l">
              <a:lnSpc>
                <a:spcPct val="100000"/>
              </a:lnSpc>
              <a:spcBef>
                <a:spcPts val="3602"/>
              </a:spcBef>
              <a:spcAft>
                <a:spcPts val="0"/>
              </a:spcAft>
              <a:buClr>
                <a:schemeClr val="dk2"/>
              </a:buClr>
              <a:buSzPts val="1800"/>
              <a:buNone/>
              <a:defRPr/>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688346" algn="l">
              <a:lnSpc>
                <a:spcPct val="100000"/>
              </a:lnSpc>
              <a:spcBef>
                <a:spcPts val="800"/>
              </a:spcBef>
              <a:spcAft>
                <a:spcPts val="0"/>
              </a:spcAft>
              <a:buClr>
                <a:srgbClr val="575757"/>
              </a:buClr>
              <a:buSzPts val="1820"/>
              <a:buChar char="•"/>
              <a:defRPr sz="2802"/>
            </a:lvl4pPr>
            <a:lvl5pPr marL="4572058" lvl="4" indent="-624846" algn="l">
              <a:lnSpc>
                <a:spcPct val="100000"/>
              </a:lnSpc>
              <a:spcBef>
                <a:spcPts val="402"/>
              </a:spcBef>
              <a:spcAft>
                <a:spcPts val="0"/>
              </a:spcAft>
              <a:buClr>
                <a:srgbClr val="575757"/>
              </a:buClr>
              <a:buSzPts val="1320"/>
              <a:buChar char="•"/>
              <a:defRPr sz="2400"/>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pic>
        <p:nvPicPr>
          <p:cNvPr id="4" name="Image 3" descr="Une image contenant texte, Police, logo, Graphique&#10;&#10;Le contenu généré par l’IA peut être incorrect.">
            <a:extLst>
              <a:ext uri="{FF2B5EF4-FFF2-40B4-BE49-F238E27FC236}">
                <a16:creationId xmlns:a16="http://schemas.microsoft.com/office/drawing/2014/main" id="{623398D2-3E92-74D8-D7A3-CA5F81E6AF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41179" y="209057"/>
            <a:ext cx="3846821" cy="1011794"/>
          </a:xfrm>
          <a:prstGeom prst="rect">
            <a:avLst/>
          </a:prstGeom>
        </p:spPr>
      </p:pic>
    </p:spTree>
    <p:extLst>
      <p:ext uri="{BB962C8B-B14F-4D97-AF65-F5344CB8AC3E}">
        <p14:creationId xmlns:p14="http://schemas.microsoft.com/office/powerpoint/2010/main" val="371873990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ommaire">
  <p:cSld name="Sommaire">
    <p:spTree>
      <p:nvGrpSpPr>
        <p:cNvPr id="1" name="Shape 43"/>
        <p:cNvGrpSpPr/>
        <p:nvPr/>
      </p:nvGrpSpPr>
      <p:grpSpPr>
        <a:xfrm>
          <a:off x="0" y="0"/>
          <a:ext cx="0" cy="0"/>
          <a:chOff x="0" y="0"/>
          <a:chExt cx="0" cy="0"/>
        </a:xfrm>
      </p:grpSpPr>
      <p:sp>
        <p:nvSpPr>
          <p:cNvPr id="44" name="Google Shape;44;p15"/>
          <p:cNvSpPr/>
          <p:nvPr/>
        </p:nvSpPr>
        <p:spPr>
          <a:xfrm>
            <a:off x="0" y="-4092"/>
            <a:ext cx="18288000" cy="1691208"/>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sp>
        <p:nvSpPr>
          <p:cNvPr id="45" name="Google Shape;45;p15"/>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‹N°›</a:t>
            </a:fld>
            <a:endParaRPr lang="fr-FR"/>
          </a:p>
        </p:txBody>
      </p:sp>
      <p:sp>
        <p:nvSpPr>
          <p:cNvPr id="46" name="Google Shape;46;p15"/>
          <p:cNvSpPr txBox="1">
            <a:spLocks noGrp="1"/>
          </p:cNvSpPr>
          <p:nvPr>
            <p:ph type="body" idx="1"/>
          </p:nvPr>
        </p:nvSpPr>
        <p:spPr>
          <a:xfrm>
            <a:off x="8855078" y="3535646"/>
            <a:ext cx="5472608" cy="4320480"/>
          </a:xfrm>
          <a:prstGeom prst="rect">
            <a:avLst/>
          </a:prstGeom>
          <a:noFill/>
          <a:ln>
            <a:noFill/>
          </a:ln>
        </p:spPr>
        <p:txBody>
          <a:bodyPr spcFirstLastPara="1" wrap="square" lIns="0" tIns="0" rIns="0" bIns="0" anchor="t" anchorCtr="0">
            <a:normAutofit/>
          </a:bodyPr>
          <a:lstStyle>
            <a:lvl1pPr marL="914412" lvl="0" indent="-457208" algn="l">
              <a:lnSpc>
                <a:spcPct val="150000"/>
              </a:lnSpc>
              <a:spcBef>
                <a:spcPts val="402"/>
              </a:spcBef>
              <a:spcAft>
                <a:spcPts val="0"/>
              </a:spcAft>
              <a:buClr>
                <a:srgbClr val="575757"/>
              </a:buClr>
              <a:buSzPts val="1400"/>
              <a:buFont typeface="Arial"/>
              <a:buNone/>
              <a:defRPr sz="2802" b="1" cap="none">
                <a:solidFill>
                  <a:srgbClr val="575757"/>
                </a:solidFill>
                <a:latin typeface="Arial"/>
                <a:ea typeface="Arial"/>
                <a:cs typeface="Arial"/>
                <a:sym typeface="Arial"/>
              </a:defRPr>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47" name="Google Shape;47;p15"/>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fr-FR">
                <a:ea typeface="+mn-ea"/>
              </a:rPr>
              <a:t>| </a:t>
            </a:r>
            <a:r>
              <a:rPr lang="fr-FR"/>
              <a:t>TILWIT : </a:t>
            </a:r>
            <a:r>
              <a:rPr lang="fr-FR" err="1">
                <a:highlight>
                  <a:srgbClr val="FFFF00"/>
                </a:highlight>
              </a:rPr>
              <a:t>Nomduclient</a:t>
            </a:r>
            <a:r>
              <a:rPr lang="fr-FR">
                <a:highlight>
                  <a:srgbClr val="FFFF00"/>
                </a:highlight>
              </a:rPr>
              <a:t> </a:t>
            </a:r>
            <a:r>
              <a:rPr lang="fr-FR"/>
              <a:t>– Accompagnement PCRA Cadre</a:t>
            </a:r>
          </a:p>
        </p:txBody>
      </p:sp>
      <p:sp>
        <p:nvSpPr>
          <p:cNvPr id="48" name="Google Shape;48;p15"/>
          <p:cNvSpPr txBox="1"/>
          <p:nvPr/>
        </p:nvSpPr>
        <p:spPr>
          <a:xfrm>
            <a:off x="8855077" y="1831135"/>
            <a:ext cx="6193578" cy="2064990"/>
          </a:xfrm>
          <a:prstGeom prst="rect">
            <a:avLst/>
          </a:prstGeom>
          <a:noFill/>
          <a:ln>
            <a:noFill/>
          </a:ln>
        </p:spPr>
        <p:txBody>
          <a:bodyPr spcFirstLastPara="1" wrap="square" lIns="0" tIns="0" rIns="0" bIns="0" anchor="ctr" anchorCtr="0">
            <a:noAutofit/>
          </a:bodyPr>
          <a:lstStyle/>
          <a:p>
            <a:pPr marL="0" marR="0" lvl="0" indent="0" algn="l" rtl="0">
              <a:lnSpc>
                <a:spcPct val="96428"/>
              </a:lnSpc>
              <a:spcBef>
                <a:spcPts val="0"/>
              </a:spcBef>
              <a:spcAft>
                <a:spcPts val="0"/>
              </a:spcAft>
              <a:buClr>
                <a:srgbClr val="006AB2"/>
              </a:buClr>
              <a:buSzPts val="2800"/>
              <a:buFont typeface="Arial"/>
              <a:buNone/>
            </a:pPr>
            <a:r>
              <a:rPr lang="fr-FR" sz="5600" b="1" i="0" u="none" strike="noStrike" cap="none">
                <a:solidFill>
                  <a:srgbClr val="006AB2"/>
                </a:solidFill>
                <a:latin typeface="Arial"/>
                <a:ea typeface="Arial"/>
                <a:cs typeface="Arial"/>
                <a:sym typeface="Arial"/>
              </a:rPr>
              <a:t>Sommaire</a:t>
            </a:r>
            <a:endParaRPr sz="2802" b="0" i="0" u="none" strike="noStrike" cap="none">
              <a:solidFill>
                <a:srgbClr val="000000"/>
              </a:solidFill>
              <a:latin typeface="Arial"/>
              <a:ea typeface="Arial"/>
              <a:cs typeface="Arial"/>
              <a:sym typeface="Arial"/>
            </a:endParaRPr>
          </a:p>
        </p:txBody>
      </p:sp>
      <p:sp>
        <p:nvSpPr>
          <p:cNvPr id="49" name="Google Shape;49;p15"/>
          <p:cNvSpPr/>
          <p:nvPr/>
        </p:nvSpPr>
        <p:spPr>
          <a:xfrm>
            <a:off x="0" y="-4092"/>
            <a:ext cx="18288000" cy="1691208"/>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sp>
        <p:nvSpPr>
          <p:cNvPr id="50" name="Google Shape;50;p15"/>
          <p:cNvSpPr txBox="1"/>
          <p:nvPr/>
        </p:nvSpPr>
        <p:spPr>
          <a:xfrm>
            <a:off x="8855077" y="1831135"/>
            <a:ext cx="6193578" cy="2064990"/>
          </a:xfrm>
          <a:prstGeom prst="rect">
            <a:avLst/>
          </a:prstGeom>
          <a:noFill/>
          <a:ln>
            <a:noFill/>
          </a:ln>
        </p:spPr>
        <p:txBody>
          <a:bodyPr spcFirstLastPara="1" wrap="square" lIns="0" tIns="0" rIns="0" bIns="0" anchor="ctr" anchorCtr="0">
            <a:noAutofit/>
          </a:bodyPr>
          <a:lstStyle/>
          <a:p>
            <a:pPr marL="0" marR="0" lvl="0" indent="0" algn="l" rtl="0">
              <a:lnSpc>
                <a:spcPct val="96428"/>
              </a:lnSpc>
              <a:spcBef>
                <a:spcPts val="0"/>
              </a:spcBef>
              <a:spcAft>
                <a:spcPts val="0"/>
              </a:spcAft>
              <a:buClr>
                <a:srgbClr val="006AB2"/>
              </a:buClr>
              <a:buSzPts val="2800"/>
              <a:buFont typeface="Arial"/>
              <a:buNone/>
            </a:pPr>
            <a:r>
              <a:rPr lang="fr-FR" sz="5600" b="1" i="0" u="none" strike="noStrike" cap="none">
                <a:solidFill>
                  <a:srgbClr val="006AB2"/>
                </a:solidFill>
                <a:latin typeface="Arial"/>
                <a:ea typeface="Arial"/>
                <a:cs typeface="Arial"/>
                <a:sym typeface="Arial"/>
              </a:rPr>
              <a:t>Sommaire</a:t>
            </a:r>
            <a:endParaRPr sz="2802" b="0" i="0" u="none" strike="noStrike" cap="none">
              <a:solidFill>
                <a:srgbClr val="000000"/>
              </a:solidFill>
              <a:latin typeface="Arial"/>
              <a:ea typeface="Arial"/>
              <a:cs typeface="Arial"/>
              <a:sym typeface="Arial"/>
            </a:endParaRPr>
          </a:p>
        </p:txBody>
      </p:sp>
      <p:grpSp>
        <p:nvGrpSpPr>
          <p:cNvPr id="51" name="Google Shape;51;p15"/>
          <p:cNvGrpSpPr/>
          <p:nvPr/>
        </p:nvGrpSpPr>
        <p:grpSpPr>
          <a:xfrm>
            <a:off x="1688598" y="841512"/>
            <a:ext cx="2233408" cy="8791616"/>
            <a:chOff x="2168662" y="600819"/>
            <a:chExt cx="1116704" cy="4395808"/>
          </a:xfrm>
        </p:grpSpPr>
        <p:pic>
          <p:nvPicPr>
            <p:cNvPr id="52" name="Google Shape;52;p15"/>
            <p:cNvPicPr preferRelativeResize="0"/>
            <p:nvPr/>
          </p:nvPicPr>
          <p:blipFill rotWithShape="1">
            <a:blip r:embed="rId2">
              <a:alphaModFix/>
            </a:blip>
            <a:srcRect/>
            <a:stretch/>
          </p:blipFill>
          <p:spPr>
            <a:xfrm>
              <a:off x="2328655" y="1878706"/>
              <a:ext cx="796714" cy="702982"/>
            </a:xfrm>
            <a:prstGeom prst="rect">
              <a:avLst/>
            </a:prstGeom>
            <a:noFill/>
            <a:ln>
              <a:noFill/>
            </a:ln>
          </p:spPr>
        </p:pic>
        <p:pic>
          <p:nvPicPr>
            <p:cNvPr id="53" name="Google Shape;53;p15" descr="Text&#10;&#10;Description automatically generated"/>
            <p:cNvPicPr preferRelativeResize="0"/>
            <p:nvPr/>
          </p:nvPicPr>
          <p:blipFill rotWithShape="1">
            <a:blip r:embed="rId3">
              <a:alphaModFix/>
            </a:blip>
            <a:srcRect/>
            <a:stretch/>
          </p:blipFill>
          <p:spPr>
            <a:xfrm>
              <a:off x="2240458" y="720192"/>
              <a:ext cx="981206" cy="766974"/>
            </a:xfrm>
            <a:prstGeom prst="rect">
              <a:avLst/>
            </a:prstGeom>
            <a:noFill/>
            <a:ln>
              <a:noFill/>
            </a:ln>
          </p:spPr>
        </p:pic>
        <p:sp>
          <p:nvSpPr>
            <p:cNvPr id="56" name="Google Shape;56;p15"/>
            <p:cNvSpPr/>
            <p:nvPr/>
          </p:nvSpPr>
          <p:spPr>
            <a:xfrm>
              <a:off x="2168665" y="600819"/>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57" name="Google Shape;57;p15"/>
            <p:cNvSpPr/>
            <p:nvPr/>
          </p:nvSpPr>
          <p:spPr>
            <a:xfrm>
              <a:off x="2168664" y="1737871"/>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58" name="Google Shape;58;p15"/>
            <p:cNvSpPr/>
            <p:nvPr/>
          </p:nvSpPr>
          <p:spPr>
            <a:xfrm>
              <a:off x="2168663" y="2874923"/>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59" name="Google Shape;59;p15"/>
            <p:cNvSpPr/>
            <p:nvPr/>
          </p:nvSpPr>
          <p:spPr>
            <a:xfrm>
              <a:off x="2168662" y="4011975"/>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grpSp>
      <p:pic>
        <p:nvPicPr>
          <p:cNvPr id="2" name="Image 1" descr="Une image contenant Graphique, graphisme, Police, texte&#10;&#10;Description générée automatiquement">
            <a:extLst>
              <a:ext uri="{FF2B5EF4-FFF2-40B4-BE49-F238E27FC236}">
                <a16:creationId xmlns:a16="http://schemas.microsoft.com/office/drawing/2014/main" id="{42DF62D5-60D9-4306-98E5-6EFAE5E441B3}"/>
              </a:ext>
            </a:extLst>
          </p:cNvPr>
          <p:cNvPicPr>
            <a:picLocks noChangeAspect="1"/>
          </p:cNvPicPr>
          <p:nvPr userDrawn="1"/>
        </p:nvPicPr>
        <p:blipFill>
          <a:blip r:embed="rId4"/>
          <a:stretch>
            <a:fillRect/>
          </a:stretch>
        </p:blipFill>
        <p:spPr>
          <a:xfrm>
            <a:off x="1688599" y="5744125"/>
            <a:ext cx="1969306" cy="1969306"/>
          </a:xfrm>
          <a:prstGeom prst="rect">
            <a:avLst/>
          </a:prstGeom>
        </p:spPr>
      </p:pic>
    </p:spTree>
    <p:extLst>
      <p:ext uri="{BB962C8B-B14F-4D97-AF65-F5344CB8AC3E}">
        <p14:creationId xmlns:p14="http://schemas.microsoft.com/office/powerpoint/2010/main" val="90704999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re seul">
  <p:cSld name="Titre seul">
    <p:spTree>
      <p:nvGrpSpPr>
        <p:cNvPr id="1" name="Shape 60"/>
        <p:cNvGrpSpPr/>
        <p:nvPr/>
      </p:nvGrpSpPr>
      <p:grpSpPr>
        <a:xfrm>
          <a:off x="0" y="0"/>
          <a:ext cx="0" cy="0"/>
          <a:chOff x="0" y="0"/>
          <a:chExt cx="0" cy="0"/>
        </a:xfrm>
      </p:grpSpPr>
      <p:sp>
        <p:nvSpPr>
          <p:cNvPr id="61" name="Google Shape;61;p21"/>
          <p:cNvSpPr txBox="1">
            <a:spLocks noGrp="1"/>
          </p:cNvSpPr>
          <p:nvPr>
            <p:ph type="title"/>
          </p:nvPr>
        </p:nvSpPr>
        <p:spPr>
          <a:xfrm>
            <a:off x="1655168" y="174948"/>
            <a:ext cx="16128184" cy="1080012"/>
          </a:xfrm>
          <a:prstGeom prst="rect">
            <a:avLst/>
          </a:prstGeom>
          <a:noFill/>
          <a:ln>
            <a:noFill/>
          </a:ln>
        </p:spPr>
        <p:txBody>
          <a:bodyPr spcFirstLastPara="1" wrap="square" lIns="0" tIns="0" rIns="0" bIns="0" anchor="b" anchorCtr="0">
            <a:normAutofit/>
          </a:bodyPr>
          <a:lstStyle>
            <a:lvl1pPr lvl="0" algn="l">
              <a:lnSpc>
                <a:spcPct val="110000"/>
              </a:lnSpc>
              <a:spcBef>
                <a:spcPts val="0"/>
              </a:spcBef>
              <a:spcAft>
                <a:spcPts val="0"/>
              </a:spcAft>
              <a:buClr>
                <a:srgbClr val="006AB2"/>
              </a:buClr>
              <a:buSzPts val="20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21"/>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‹N°›</a:t>
            </a:fld>
            <a:endParaRPr lang="fr-FR"/>
          </a:p>
        </p:txBody>
      </p:sp>
      <p:sp>
        <p:nvSpPr>
          <p:cNvPr id="63" name="Google Shape;63;p21"/>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fr-FR">
                <a:ea typeface="+mn-ea"/>
              </a:rPr>
              <a:t>| </a:t>
            </a:r>
            <a:r>
              <a:rPr lang="fr-FR"/>
              <a:t>TILWIT : </a:t>
            </a:r>
            <a:r>
              <a:rPr lang="fr-FR" err="1">
                <a:highlight>
                  <a:srgbClr val="FFFF00"/>
                </a:highlight>
              </a:rPr>
              <a:t>Nomduclient</a:t>
            </a:r>
            <a:r>
              <a:rPr lang="fr-FR">
                <a:highlight>
                  <a:srgbClr val="FFFF00"/>
                </a:highlight>
              </a:rPr>
              <a:t> </a:t>
            </a:r>
            <a:r>
              <a:rPr lang="fr-FR"/>
              <a:t>– Accompagnement PCRA Cadre</a:t>
            </a:r>
          </a:p>
        </p:txBody>
      </p:sp>
    </p:spTree>
    <p:extLst>
      <p:ext uri="{BB962C8B-B14F-4D97-AF65-F5344CB8AC3E}">
        <p14:creationId xmlns:p14="http://schemas.microsoft.com/office/powerpoint/2010/main" val="399508268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age de fin">
  <p:cSld name="Page de fin">
    <p:spTree>
      <p:nvGrpSpPr>
        <p:cNvPr id="1" name="Shape 64"/>
        <p:cNvGrpSpPr/>
        <p:nvPr/>
      </p:nvGrpSpPr>
      <p:grpSpPr>
        <a:xfrm>
          <a:off x="0" y="0"/>
          <a:ext cx="0" cy="0"/>
          <a:chOff x="0" y="0"/>
          <a:chExt cx="0" cy="0"/>
        </a:xfrm>
      </p:grpSpPr>
      <p:sp>
        <p:nvSpPr>
          <p:cNvPr id="65" name="Google Shape;65;p17"/>
          <p:cNvSpPr/>
          <p:nvPr/>
        </p:nvSpPr>
        <p:spPr>
          <a:xfrm>
            <a:off x="0" y="-4092"/>
            <a:ext cx="18288000" cy="1547192"/>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sp>
        <p:nvSpPr>
          <p:cNvPr id="66" name="Google Shape;66;p17"/>
          <p:cNvSpPr/>
          <p:nvPr/>
        </p:nvSpPr>
        <p:spPr>
          <a:xfrm>
            <a:off x="0" y="9896028"/>
            <a:ext cx="18288000" cy="432048"/>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pic>
        <p:nvPicPr>
          <p:cNvPr id="67" name="Google Shape;67;p17"/>
          <p:cNvPicPr preferRelativeResize="0"/>
          <p:nvPr/>
        </p:nvPicPr>
        <p:blipFill rotWithShape="1">
          <a:blip r:embed="rId2">
            <a:alphaModFix/>
          </a:blip>
          <a:srcRect/>
          <a:stretch/>
        </p:blipFill>
        <p:spPr>
          <a:xfrm>
            <a:off x="5125074" y="444813"/>
            <a:ext cx="2722780" cy="9397382"/>
          </a:xfrm>
          <a:prstGeom prst="rect">
            <a:avLst/>
          </a:prstGeom>
          <a:noFill/>
          <a:ln>
            <a:noFill/>
          </a:ln>
        </p:spPr>
      </p:pic>
      <p:sp>
        <p:nvSpPr>
          <p:cNvPr id="68" name="Google Shape;68;p17"/>
          <p:cNvSpPr/>
          <p:nvPr/>
        </p:nvSpPr>
        <p:spPr>
          <a:xfrm>
            <a:off x="0" y="-4092"/>
            <a:ext cx="18288000" cy="1547192"/>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sp>
        <p:nvSpPr>
          <p:cNvPr id="69" name="Google Shape;69;p17"/>
          <p:cNvSpPr/>
          <p:nvPr/>
        </p:nvSpPr>
        <p:spPr>
          <a:xfrm>
            <a:off x="0" y="9896028"/>
            <a:ext cx="18288000" cy="432048"/>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pic>
        <p:nvPicPr>
          <p:cNvPr id="70" name="Google Shape;70;p17"/>
          <p:cNvPicPr preferRelativeResize="0"/>
          <p:nvPr/>
        </p:nvPicPr>
        <p:blipFill rotWithShape="1">
          <a:blip r:embed="rId2">
            <a:alphaModFix/>
          </a:blip>
          <a:srcRect/>
          <a:stretch/>
        </p:blipFill>
        <p:spPr>
          <a:xfrm>
            <a:off x="5125074" y="444813"/>
            <a:ext cx="2722780" cy="9397382"/>
          </a:xfrm>
          <a:prstGeom prst="rect">
            <a:avLst/>
          </a:prstGeom>
          <a:noFill/>
          <a:ln>
            <a:noFill/>
          </a:ln>
        </p:spPr>
      </p:pic>
      <p:grpSp>
        <p:nvGrpSpPr>
          <p:cNvPr id="71" name="Google Shape;71;p17"/>
          <p:cNvGrpSpPr/>
          <p:nvPr/>
        </p:nvGrpSpPr>
        <p:grpSpPr>
          <a:xfrm>
            <a:off x="9609318" y="2523956"/>
            <a:ext cx="6707848" cy="5058732"/>
            <a:chOff x="4804660" y="1261977"/>
            <a:chExt cx="3353923" cy="2529366"/>
          </a:xfrm>
        </p:grpSpPr>
        <p:sp>
          <p:nvSpPr>
            <p:cNvPr id="72" name="Google Shape;72;p17"/>
            <p:cNvSpPr txBox="1"/>
            <p:nvPr/>
          </p:nvSpPr>
          <p:spPr>
            <a:xfrm>
              <a:off x="4818086" y="1261977"/>
              <a:ext cx="3240360" cy="2529366"/>
            </a:xfrm>
            <a:prstGeom prst="rect">
              <a:avLst/>
            </a:prstGeom>
            <a:noFill/>
            <a:ln>
              <a:noFill/>
            </a:ln>
          </p:spPr>
          <p:txBody>
            <a:bodyPr spcFirstLastPara="1" wrap="square" lIns="72000" tIns="108000" rIns="72000" bIns="1080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fr-FR" sz="4000" b="1" i="0" u="none" strike="noStrike" cap="none">
                  <a:solidFill>
                    <a:srgbClr val="575757"/>
                  </a:solidFill>
                  <a:latin typeface="Arial"/>
                  <a:ea typeface="Arial"/>
                  <a:cs typeface="Arial"/>
                  <a:sym typeface="Arial"/>
                </a:rPr>
                <a:t>esante.gouv.fr</a:t>
              </a:r>
              <a:endParaRPr sz="2802"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500"/>
                <a:buFont typeface="Arial"/>
                <a:buNone/>
              </a:pPr>
              <a:r>
                <a:rPr lang="fr-FR" sz="3000" b="0" i="0" u="none" strike="noStrike" cap="none">
                  <a:solidFill>
                    <a:srgbClr val="575757"/>
                  </a:solidFill>
                  <a:latin typeface="Arial"/>
                  <a:ea typeface="Arial"/>
                  <a:cs typeface="Arial"/>
                  <a:sym typeface="Arial"/>
                </a:rPr>
                <a:t>Le portail pour accéder à l’ensemble des services et produits de l’agence du numérique en santé et s’informer sur l’actualité de la e-santé. </a:t>
              </a:r>
              <a:endParaRPr sz="2802"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500"/>
                <a:buFont typeface="Arial"/>
                <a:buNone/>
              </a:pPr>
              <a:endParaRPr sz="3000" b="0" i="0" u="none" strike="noStrike" cap="none">
                <a:solidFill>
                  <a:srgbClr val="575757"/>
                </a:solidFill>
                <a:latin typeface="Arial"/>
                <a:ea typeface="Arial"/>
                <a:cs typeface="Arial"/>
                <a:sym typeface="Arial"/>
              </a:endParaRPr>
            </a:p>
          </p:txBody>
        </p:sp>
        <p:pic>
          <p:nvPicPr>
            <p:cNvPr id="73" name="Google Shape;73;p17" descr="Y:\Interne\Communication\Communication_2019\Crea_graphiques\Pictos\Picto_OK\Twitter_Logo_Blue.png"/>
            <p:cNvPicPr preferRelativeResize="0"/>
            <p:nvPr/>
          </p:nvPicPr>
          <p:blipFill rotWithShape="1">
            <a:blip r:embed="rId3">
              <a:alphaModFix/>
            </a:blip>
            <a:srcRect/>
            <a:stretch/>
          </p:blipFill>
          <p:spPr>
            <a:xfrm>
              <a:off x="4804660" y="2817758"/>
              <a:ext cx="422086" cy="422086"/>
            </a:xfrm>
            <a:prstGeom prst="rect">
              <a:avLst/>
            </a:prstGeom>
            <a:noFill/>
            <a:ln>
              <a:noFill/>
            </a:ln>
          </p:spPr>
        </p:pic>
        <p:pic>
          <p:nvPicPr>
            <p:cNvPr id="74" name="Google Shape;74;p17" descr="Y:\Interne\Communication\Communication_2019\Crea_graphiques\Pictos\Picto_OK\LINKEDIN@2x.png"/>
            <p:cNvPicPr preferRelativeResize="0"/>
            <p:nvPr/>
          </p:nvPicPr>
          <p:blipFill rotWithShape="1">
            <a:blip r:embed="rId4">
              <a:alphaModFix/>
            </a:blip>
            <a:srcRect/>
            <a:stretch/>
          </p:blipFill>
          <p:spPr>
            <a:xfrm>
              <a:off x="4889703" y="3271808"/>
              <a:ext cx="252000" cy="252000"/>
            </a:xfrm>
            <a:prstGeom prst="rect">
              <a:avLst/>
            </a:prstGeom>
            <a:noFill/>
            <a:ln>
              <a:noFill/>
            </a:ln>
          </p:spPr>
        </p:pic>
        <p:pic>
          <p:nvPicPr>
            <p:cNvPr id="75" name="Google Shape;75;p17" descr="Y:\Interne\Communication\Communication_2019\Crea_graphiques\Pictos\Picto_OK\Twitter_Logo_Blue.png"/>
            <p:cNvPicPr preferRelativeResize="0"/>
            <p:nvPr/>
          </p:nvPicPr>
          <p:blipFill rotWithShape="1">
            <a:blip r:embed="rId3">
              <a:alphaModFix/>
            </a:blip>
            <a:srcRect/>
            <a:stretch/>
          </p:blipFill>
          <p:spPr>
            <a:xfrm>
              <a:off x="4804660" y="2817758"/>
              <a:ext cx="422086" cy="422086"/>
            </a:xfrm>
            <a:prstGeom prst="rect">
              <a:avLst/>
            </a:prstGeom>
            <a:noFill/>
            <a:ln>
              <a:noFill/>
            </a:ln>
          </p:spPr>
        </p:pic>
        <p:pic>
          <p:nvPicPr>
            <p:cNvPr id="76" name="Google Shape;76;p17" descr="Y:\Interne\Communication\Communication_2019\Crea_graphiques\Pictos\Picto_OK\LINKEDIN@2x.png"/>
            <p:cNvPicPr preferRelativeResize="0"/>
            <p:nvPr/>
          </p:nvPicPr>
          <p:blipFill rotWithShape="1">
            <a:blip r:embed="rId4">
              <a:alphaModFix/>
            </a:blip>
            <a:srcRect/>
            <a:stretch/>
          </p:blipFill>
          <p:spPr>
            <a:xfrm>
              <a:off x="4889703" y="3271808"/>
              <a:ext cx="252000" cy="252000"/>
            </a:xfrm>
            <a:prstGeom prst="rect">
              <a:avLst/>
            </a:prstGeom>
            <a:noFill/>
            <a:ln>
              <a:noFill/>
            </a:ln>
          </p:spPr>
        </p:pic>
        <p:sp>
          <p:nvSpPr>
            <p:cNvPr id="77" name="Google Shape;77;p17"/>
            <p:cNvSpPr txBox="1"/>
            <p:nvPr/>
          </p:nvSpPr>
          <p:spPr>
            <a:xfrm>
              <a:off x="5220072" y="2859782"/>
              <a:ext cx="2938511" cy="649472"/>
            </a:xfrm>
            <a:prstGeom prst="rect">
              <a:avLst/>
            </a:prstGeom>
            <a:noFill/>
            <a:ln>
              <a:noFill/>
            </a:ln>
          </p:spPr>
          <p:txBody>
            <a:bodyPr spcFirstLastPara="1" wrap="square" lIns="72000" tIns="108000" rIns="72000" bIns="108000" anchor="t" anchorCtr="0">
              <a:noAutofit/>
            </a:bodyPr>
            <a:lstStyle/>
            <a:p>
              <a:pPr marL="0" marR="0" lvl="0" indent="0" algn="l" rtl="0">
                <a:lnSpc>
                  <a:spcPct val="100000"/>
                </a:lnSpc>
                <a:spcBef>
                  <a:spcPts val="0"/>
                </a:spcBef>
                <a:spcAft>
                  <a:spcPts val="0"/>
                </a:spcAft>
                <a:buClr>
                  <a:srgbClr val="000000"/>
                </a:buClr>
                <a:buSzPts val="900"/>
                <a:buFont typeface="Arial"/>
                <a:buNone/>
              </a:pPr>
              <a:r>
                <a:rPr lang="fr-FR" sz="1800" b="0" i="0" u="none" strike="noStrike" cap="none">
                  <a:solidFill>
                    <a:srgbClr val="575757"/>
                  </a:solidFill>
                  <a:latin typeface="Arial"/>
                  <a:ea typeface="Arial"/>
                  <a:cs typeface="Arial"/>
                  <a:sym typeface="Arial"/>
                </a:rPr>
                <a:t>@esante_gouv_fr</a:t>
              </a:r>
              <a:endParaRPr sz="2802" b="0" i="0" u="none" strike="noStrike" cap="none">
                <a:solidFill>
                  <a:srgbClr val="000000"/>
                </a:solidFill>
                <a:latin typeface="Arial"/>
                <a:ea typeface="Arial"/>
                <a:cs typeface="Arial"/>
                <a:sym typeface="Arial"/>
              </a:endParaRPr>
            </a:p>
            <a:p>
              <a:pPr marL="0" marR="0" lvl="0" indent="0" algn="l" rtl="0">
                <a:lnSpc>
                  <a:spcPct val="100000"/>
                </a:lnSpc>
                <a:spcBef>
                  <a:spcPts val="1202"/>
                </a:spcBef>
                <a:spcAft>
                  <a:spcPts val="0"/>
                </a:spcAft>
                <a:buClr>
                  <a:srgbClr val="000000"/>
                </a:buClr>
                <a:buSzPts val="300"/>
                <a:buFont typeface="Arial"/>
                <a:buNone/>
              </a:pPr>
              <a:endParaRPr sz="600" b="0" i="0" u="none" strike="noStrike" cap="none">
                <a:solidFill>
                  <a:srgbClr val="575757"/>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500"/>
                <a:buFont typeface="Arial"/>
                <a:buNone/>
              </a:pPr>
              <a:endParaRPr sz="1000" b="0" i="0" u="none" strike="noStrike" cap="none">
                <a:solidFill>
                  <a:srgbClr val="575757"/>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r>
                <a:rPr lang="fr-FR" sz="1800" b="0" i="0" u="none" strike="noStrike" cap="none">
                  <a:solidFill>
                    <a:srgbClr val="575757"/>
                  </a:solidFill>
                  <a:latin typeface="Arial"/>
                  <a:ea typeface="Arial"/>
                  <a:cs typeface="Arial"/>
                  <a:sym typeface="Arial"/>
                </a:rPr>
                <a:t>linkedin.com/company/agence-du-numerique-en-sante</a:t>
              </a:r>
              <a:endParaRPr sz="1600" b="0" i="0" u="none" strike="noStrike" cap="none">
                <a:solidFill>
                  <a:srgbClr val="575757"/>
                </a:solidFill>
                <a:latin typeface="Arial"/>
                <a:ea typeface="Arial"/>
                <a:cs typeface="Arial"/>
                <a:sym typeface="Arial"/>
              </a:endParaRPr>
            </a:p>
          </p:txBody>
        </p:sp>
      </p:grpSp>
      <p:grpSp>
        <p:nvGrpSpPr>
          <p:cNvPr id="78" name="Google Shape;78;p17"/>
          <p:cNvGrpSpPr/>
          <p:nvPr/>
        </p:nvGrpSpPr>
        <p:grpSpPr>
          <a:xfrm>
            <a:off x="1403350" y="841512"/>
            <a:ext cx="2803896" cy="8791616"/>
            <a:chOff x="2026038" y="600819"/>
            <a:chExt cx="1401948" cy="4395808"/>
          </a:xfrm>
        </p:grpSpPr>
        <p:pic>
          <p:nvPicPr>
            <p:cNvPr id="79" name="Google Shape;79;p17"/>
            <p:cNvPicPr preferRelativeResize="0"/>
            <p:nvPr/>
          </p:nvPicPr>
          <p:blipFill rotWithShape="1">
            <a:blip r:embed="rId5">
              <a:alphaModFix/>
            </a:blip>
            <a:srcRect/>
            <a:stretch/>
          </p:blipFill>
          <p:spPr>
            <a:xfrm>
              <a:off x="2328655" y="1878706"/>
              <a:ext cx="796714" cy="702982"/>
            </a:xfrm>
            <a:prstGeom prst="rect">
              <a:avLst/>
            </a:prstGeom>
            <a:noFill/>
            <a:ln>
              <a:noFill/>
            </a:ln>
          </p:spPr>
        </p:pic>
        <p:pic>
          <p:nvPicPr>
            <p:cNvPr id="80" name="Google Shape;80;p17" descr="Text&#10;&#10;Description automatically generated"/>
            <p:cNvPicPr preferRelativeResize="0"/>
            <p:nvPr/>
          </p:nvPicPr>
          <p:blipFill rotWithShape="1">
            <a:blip r:embed="rId6">
              <a:alphaModFix/>
            </a:blip>
            <a:srcRect/>
            <a:stretch/>
          </p:blipFill>
          <p:spPr>
            <a:xfrm>
              <a:off x="2240458" y="720192"/>
              <a:ext cx="981206" cy="766974"/>
            </a:xfrm>
            <a:prstGeom prst="rect">
              <a:avLst/>
            </a:prstGeom>
            <a:noFill/>
            <a:ln>
              <a:noFill/>
            </a:ln>
          </p:spPr>
        </p:pic>
        <p:pic>
          <p:nvPicPr>
            <p:cNvPr id="81" name="Google Shape;81;p17" descr="Logo, company name&#10;&#10;Description automatically generated"/>
            <p:cNvPicPr preferRelativeResize="0"/>
            <p:nvPr/>
          </p:nvPicPr>
          <p:blipFill rotWithShape="1">
            <a:blip r:embed="rId7">
              <a:alphaModFix/>
            </a:blip>
            <a:srcRect/>
            <a:stretch/>
          </p:blipFill>
          <p:spPr>
            <a:xfrm>
              <a:off x="2026038" y="3995018"/>
              <a:ext cx="1401948" cy="856580"/>
            </a:xfrm>
            <a:prstGeom prst="rect">
              <a:avLst/>
            </a:prstGeom>
            <a:noFill/>
            <a:ln>
              <a:noFill/>
            </a:ln>
          </p:spPr>
        </p:pic>
        <p:pic>
          <p:nvPicPr>
            <p:cNvPr id="82" name="Google Shape;82;p17"/>
            <p:cNvPicPr preferRelativeResize="0"/>
            <p:nvPr/>
          </p:nvPicPr>
          <p:blipFill rotWithShape="1">
            <a:blip r:embed="rId8">
              <a:alphaModFix/>
            </a:blip>
            <a:srcRect/>
            <a:stretch/>
          </p:blipFill>
          <p:spPr>
            <a:xfrm>
              <a:off x="2328655" y="3178156"/>
              <a:ext cx="797896" cy="450924"/>
            </a:xfrm>
            <a:prstGeom prst="rect">
              <a:avLst/>
            </a:prstGeom>
            <a:noFill/>
            <a:ln>
              <a:noFill/>
            </a:ln>
          </p:spPr>
        </p:pic>
        <p:sp>
          <p:nvSpPr>
            <p:cNvPr id="83" name="Google Shape;83;p17"/>
            <p:cNvSpPr/>
            <p:nvPr/>
          </p:nvSpPr>
          <p:spPr>
            <a:xfrm>
              <a:off x="2168665" y="600819"/>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84" name="Google Shape;84;p17"/>
            <p:cNvSpPr/>
            <p:nvPr/>
          </p:nvSpPr>
          <p:spPr>
            <a:xfrm>
              <a:off x="2168664" y="1737871"/>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85" name="Google Shape;85;p17"/>
            <p:cNvSpPr/>
            <p:nvPr/>
          </p:nvSpPr>
          <p:spPr>
            <a:xfrm>
              <a:off x="2168663" y="2874923"/>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86" name="Google Shape;86;p17"/>
            <p:cNvSpPr/>
            <p:nvPr/>
          </p:nvSpPr>
          <p:spPr>
            <a:xfrm>
              <a:off x="2168662" y="4011975"/>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268964008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Intercalaire">
  <p:cSld name="Intercalaire">
    <p:spTree>
      <p:nvGrpSpPr>
        <p:cNvPr id="1" name="Shape 87"/>
        <p:cNvGrpSpPr/>
        <p:nvPr/>
      </p:nvGrpSpPr>
      <p:grpSpPr>
        <a:xfrm>
          <a:off x="0" y="0"/>
          <a:ext cx="0" cy="0"/>
          <a:chOff x="0" y="0"/>
          <a:chExt cx="0" cy="0"/>
        </a:xfrm>
      </p:grpSpPr>
      <p:sp>
        <p:nvSpPr>
          <p:cNvPr id="88" name="Google Shape;88;p18"/>
          <p:cNvSpPr/>
          <p:nvPr/>
        </p:nvSpPr>
        <p:spPr>
          <a:xfrm>
            <a:off x="0" y="-4092"/>
            <a:ext cx="18288000" cy="1547192"/>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sp>
        <p:nvSpPr>
          <p:cNvPr id="89" name="Google Shape;89;p18"/>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‹N°›</a:t>
            </a:fld>
            <a:endParaRPr lang="fr-FR"/>
          </a:p>
        </p:txBody>
      </p:sp>
      <p:pic>
        <p:nvPicPr>
          <p:cNvPr id="90" name="Google Shape;90;p18"/>
          <p:cNvPicPr preferRelativeResize="0"/>
          <p:nvPr/>
        </p:nvPicPr>
        <p:blipFill rotWithShape="1">
          <a:blip r:embed="rId2">
            <a:alphaModFix/>
          </a:blip>
          <a:srcRect/>
          <a:stretch/>
        </p:blipFill>
        <p:spPr>
          <a:xfrm>
            <a:off x="5184003" y="288032"/>
            <a:ext cx="2620362" cy="9607996"/>
          </a:xfrm>
          <a:prstGeom prst="rect">
            <a:avLst/>
          </a:prstGeom>
          <a:noFill/>
          <a:ln>
            <a:noFill/>
          </a:ln>
        </p:spPr>
      </p:pic>
      <p:sp>
        <p:nvSpPr>
          <p:cNvPr id="91" name="Google Shape;91;p18"/>
          <p:cNvSpPr txBox="1">
            <a:spLocks noGrp="1"/>
          </p:cNvSpPr>
          <p:nvPr>
            <p:ph type="ctrTitle"/>
          </p:nvPr>
        </p:nvSpPr>
        <p:spPr>
          <a:xfrm>
            <a:off x="8855076" y="3366545"/>
            <a:ext cx="8623944" cy="2064990"/>
          </a:xfrm>
          <a:prstGeom prst="rect">
            <a:avLst/>
          </a:prstGeom>
          <a:noFill/>
          <a:ln>
            <a:noFill/>
          </a:ln>
        </p:spPr>
        <p:txBody>
          <a:bodyPr spcFirstLastPara="1" wrap="square" lIns="0" tIns="0" rIns="0" bIns="0" anchor="ctr" anchorCtr="0">
            <a:noAutofit/>
          </a:bodyPr>
          <a:lstStyle>
            <a:lvl1pPr lvl="0" algn="l">
              <a:lnSpc>
                <a:spcPct val="96428"/>
              </a:lnSpc>
              <a:spcBef>
                <a:spcPts val="0"/>
              </a:spcBef>
              <a:spcAft>
                <a:spcPts val="0"/>
              </a:spcAft>
              <a:buClr>
                <a:srgbClr val="006AB2"/>
              </a:buClr>
              <a:buSzPts val="2800"/>
              <a:buFont typeface="Arial"/>
              <a:buNone/>
              <a:defRPr sz="5600">
                <a:solidFill>
                  <a:srgbClr val="006AB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18"/>
          <p:cNvSpPr txBox="1">
            <a:spLocks noGrp="1"/>
          </p:cNvSpPr>
          <p:nvPr>
            <p:ph type="body" idx="1"/>
          </p:nvPr>
        </p:nvSpPr>
        <p:spPr>
          <a:xfrm>
            <a:off x="8855076" y="5631210"/>
            <a:ext cx="8623944" cy="1328836"/>
          </a:xfrm>
          <a:prstGeom prst="rect">
            <a:avLst/>
          </a:prstGeom>
          <a:noFill/>
          <a:ln>
            <a:noFill/>
          </a:ln>
        </p:spPr>
        <p:txBody>
          <a:bodyPr spcFirstLastPara="1" wrap="square" lIns="0" tIns="0" rIns="0" bIns="0" anchor="t" anchorCtr="0">
            <a:noAutofit/>
          </a:bodyPr>
          <a:lstStyle>
            <a:lvl1pPr marL="914412" lvl="0" indent="-457208" algn="l">
              <a:lnSpc>
                <a:spcPct val="100000"/>
              </a:lnSpc>
              <a:spcBef>
                <a:spcPts val="3602"/>
              </a:spcBef>
              <a:spcAft>
                <a:spcPts val="0"/>
              </a:spcAft>
              <a:buClr>
                <a:srgbClr val="575757"/>
              </a:buClr>
              <a:buSzPts val="2000"/>
              <a:buNone/>
              <a:defRPr sz="4000">
                <a:solidFill>
                  <a:srgbClr val="575757"/>
                </a:solidFill>
              </a:defRPr>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93" name="Google Shape;93;p18"/>
          <p:cNvSpPr/>
          <p:nvPr/>
        </p:nvSpPr>
        <p:spPr>
          <a:xfrm>
            <a:off x="0" y="-4092"/>
            <a:ext cx="18288000" cy="1547192"/>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pic>
        <p:nvPicPr>
          <p:cNvPr id="94" name="Google Shape;94;p18"/>
          <p:cNvPicPr preferRelativeResize="0"/>
          <p:nvPr/>
        </p:nvPicPr>
        <p:blipFill rotWithShape="1">
          <a:blip r:embed="rId2">
            <a:alphaModFix/>
          </a:blip>
          <a:srcRect/>
          <a:stretch/>
        </p:blipFill>
        <p:spPr>
          <a:xfrm>
            <a:off x="5184003" y="288032"/>
            <a:ext cx="2620362" cy="9607996"/>
          </a:xfrm>
          <a:prstGeom prst="rect">
            <a:avLst/>
          </a:prstGeom>
          <a:noFill/>
          <a:ln>
            <a:noFill/>
          </a:ln>
        </p:spPr>
      </p:pic>
      <p:grpSp>
        <p:nvGrpSpPr>
          <p:cNvPr id="95" name="Google Shape;95;p18"/>
          <p:cNvGrpSpPr/>
          <p:nvPr/>
        </p:nvGrpSpPr>
        <p:grpSpPr>
          <a:xfrm>
            <a:off x="1403350" y="841512"/>
            <a:ext cx="2803896" cy="8791616"/>
            <a:chOff x="2026038" y="600819"/>
            <a:chExt cx="1401948" cy="4395808"/>
          </a:xfrm>
        </p:grpSpPr>
        <p:pic>
          <p:nvPicPr>
            <p:cNvPr id="96" name="Google Shape;96;p18"/>
            <p:cNvPicPr preferRelativeResize="0"/>
            <p:nvPr/>
          </p:nvPicPr>
          <p:blipFill rotWithShape="1">
            <a:blip r:embed="rId3">
              <a:alphaModFix/>
            </a:blip>
            <a:srcRect/>
            <a:stretch/>
          </p:blipFill>
          <p:spPr>
            <a:xfrm>
              <a:off x="2328655" y="1878706"/>
              <a:ext cx="796714" cy="702982"/>
            </a:xfrm>
            <a:prstGeom prst="rect">
              <a:avLst/>
            </a:prstGeom>
            <a:noFill/>
            <a:ln>
              <a:noFill/>
            </a:ln>
          </p:spPr>
        </p:pic>
        <p:pic>
          <p:nvPicPr>
            <p:cNvPr id="97" name="Google Shape;97;p18" descr="Text&#10;&#10;Description automatically generated"/>
            <p:cNvPicPr preferRelativeResize="0"/>
            <p:nvPr/>
          </p:nvPicPr>
          <p:blipFill rotWithShape="1">
            <a:blip r:embed="rId4">
              <a:alphaModFix/>
            </a:blip>
            <a:srcRect/>
            <a:stretch/>
          </p:blipFill>
          <p:spPr>
            <a:xfrm>
              <a:off x="2240458" y="720192"/>
              <a:ext cx="981206" cy="766974"/>
            </a:xfrm>
            <a:prstGeom prst="rect">
              <a:avLst/>
            </a:prstGeom>
            <a:noFill/>
            <a:ln>
              <a:noFill/>
            </a:ln>
          </p:spPr>
        </p:pic>
        <p:pic>
          <p:nvPicPr>
            <p:cNvPr id="98" name="Google Shape;98;p18" descr="Logo, company name&#10;&#10;Description automatically generated"/>
            <p:cNvPicPr preferRelativeResize="0"/>
            <p:nvPr/>
          </p:nvPicPr>
          <p:blipFill rotWithShape="1">
            <a:blip r:embed="rId5">
              <a:alphaModFix/>
            </a:blip>
            <a:srcRect/>
            <a:stretch/>
          </p:blipFill>
          <p:spPr>
            <a:xfrm>
              <a:off x="2026038" y="3995018"/>
              <a:ext cx="1401948" cy="856580"/>
            </a:xfrm>
            <a:prstGeom prst="rect">
              <a:avLst/>
            </a:prstGeom>
            <a:noFill/>
            <a:ln>
              <a:noFill/>
            </a:ln>
          </p:spPr>
        </p:pic>
        <p:pic>
          <p:nvPicPr>
            <p:cNvPr id="99" name="Google Shape;99;p18"/>
            <p:cNvPicPr preferRelativeResize="0"/>
            <p:nvPr/>
          </p:nvPicPr>
          <p:blipFill rotWithShape="1">
            <a:blip r:embed="rId6">
              <a:alphaModFix/>
            </a:blip>
            <a:srcRect/>
            <a:stretch/>
          </p:blipFill>
          <p:spPr>
            <a:xfrm>
              <a:off x="2328655" y="3178156"/>
              <a:ext cx="797896" cy="450924"/>
            </a:xfrm>
            <a:prstGeom prst="rect">
              <a:avLst/>
            </a:prstGeom>
            <a:noFill/>
            <a:ln>
              <a:noFill/>
            </a:ln>
          </p:spPr>
        </p:pic>
        <p:sp>
          <p:nvSpPr>
            <p:cNvPr id="100" name="Google Shape;100;p18"/>
            <p:cNvSpPr/>
            <p:nvPr/>
          </p:nvSpPr>
          <p:spPr>
            <a:xfrm>
              <a:off x="2168665" y="600819"/>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101" name="Google Shape;101;p18"/>
            <p:cNvSpPr/>
            <p:nvPr/>
          </p:nvSpPr>
          <p:spPr>
            <a:xfrm>
              <a:off x="2168664" y="1737871"/>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102" name="Google Shape;102;p18"/>
            <p:cNvSpPr/>
            <p:nvPr/>
          </p:nvSpPr>
          <p:spPr>
            <a:xfrm>
              <a:off x="2168663" y="2874923"/>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103" name="Google Shape;103;p18"/>
            <p:cNvSpPr/>
            <p:nvPr/>
          </p:nvSpPr>
          <p:spPr>
            <a:xfrm>
              <a:off x="2168662" y="4011975"/>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221881410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Titre et contenu">
  <p:cSld name="1_Titre et contenu">
    <p:spTree>
      <p:nvGrpSpPr>
        <p:cNvPr id="1" name="Shape 104"/>
        <p:cNvGrpSpPr/>
        <p:nvPr/>
      </p:nvGrpSpPr>
      <p:grpSpPr>
        <a:xfrm>
          <a:off x="0" y="0"/>
          <a:ext cx="0" cy="0"/>
          <a:chOff x="0" y="0"/>
          <a:chExt cx="0" cy="0"/>
        </a:xfrm>
      </p:grpSpPr>
      <p:sp>
        <p:nvSpPr>
          <p:cNvPr id="105" name="Google Shape;105;p19"/>
          <p:cNvSpPr/>
          <p:nvPr/>
        </p:nvSpPr>
        <p:spPr>
          <a:xfrm>
            <a:off x="0" y="1255068"/>
            <a:ext cx="18288000" cy="288032"/>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pic>
        <p:nvPicPr>
          <p:cNvPr id="106" name="Google Shape;106;p19" descr="Une image contenant personne, intérieur, tenant, alimentation&#10;&#10;Description générée automatiquement"/>
          <p:cNvPicPr preferRelativeResize="0"/>
          <p:nvPr/>
        </p:nvPicPr>
        <p:blipFill rotWithShape="1">
          <a:blip r:embed="rId2">
            <a:alphaModFix/>
          </a:blip>
          <a:srcRect/>
          <a:stretch/>
        </p:blipFill>
        <p:spPr>
          <a:xfrm>
            <a:off x="3243782" y="4510"/>
            <a:ext cx="15044220" cy="10282492"/>
          </a:xfrm>
          <a:prstGeom prst="rect">
            <a:avLst/>
          </a:prstGeom>
          <a:noFill/>
          <a:ln>
            <a:noFill/>
          </a:ln>
        </p:spPr>
      </p:pic>
      <p:sp>
        <p:nvSpPr>
          <p:cNvPr id="107" name="Google Shape;107;p19"/>
          <p:cNvSpPr txBox="1">
            <a:spLocks noGrp="1"/>
          </p:cNvSpPr>
          <p:nvPr>
            <p:ph type="body" idx="1"/>
          </p:nvPr>
        </p:nvSpPr>
        <p:spPr>
          <a:xfrm>
            <a:off x="4537079" y="1831976"/>
            <a:ext cx="5471018" cy="3022600"/>
          </a:xfrm>
          <a:prstGeom prst="rect">
            <a:avLst/>
          </a:prstGeom>
          <a:noFill/>
          <a:ln>
            <a:noFill/>
          </a:ln>
        </p:spPr>
        <p:txBody>
          <a:bodyPr spcFirstLastPara="1" wrap="square" lIns="0" tIns="0" rIns="0" bIns="0" anchor="t" anchorCtr="0">
            <a:normAutofit/>
          </a:bodyPr>
          <a:lstStyle>
            <a:lvl1pPr marL="914412" lvl="0" indent="-457208" algn="l">
              <a:lnSpc>
                <a:spcPct val="80000"/>
              </a:lnSpc>
              <a:spcBef>
                <a:spcPts val="3602"/>
              </a:spcBef>
              <a:spcAft>
                <a:spcPts val="0"/>
              </a:spcAft>
              <a:buClr>
                <a:schemeClr val="lt1"/>
              </a:buClr>
              <a:buSzPts val="3200"/>
              <a:buNone/>
              <a:defRPr sz="6400" cap="none">
                <a:solidFill>
                  <a:schemeClr val="lt1"/>
                </a:solidFill>
              </a:defRPr>
            </a:lvl1pPr>
            <a:lvl2pPr marL="1828822" lvl="1" indent="-457208" algn="l">
              <a:lnSpc>
                <a:spcPct val="80000"/>
              </a:lnSpc>
              <a:spcBef>
                <a:spcPts val="1800"/>
              </a:spcBef>
              <a:spcAft>
                <a:spcPts val="0"/>
              </a:spcAft>
              <a:buSzPts val="3200"/>
              <a:buNone/>
              <a:defRPr sz="6400">
                <a:solidFill>
                  <a:schemeClr val="lt1"/>
                </a:solidFill>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108" name="Google Shape;108;p19"/>
          <p:cNvSpPr txBox="1">
            <a:spLocks noGrp="1"/>
          </p:cNvSpPr>
          <p:nvPr>
            <p:ph type="body" idx="2"/>
          </p:nvPr>
        </p:nvSpPr>
        <p:spPr>
          <a:xfrm>
            <a:off x="4537078" y="4854576"/>
            <a:ext cx="5903068" cy="3746500"/>
          </a:xfrm>
          <a:prstGeom prst="rect">
            <a:avLst/>
          </a:prstGeom>
          <a:noFill/>
          <a:ln>
            <a:noFill/>
          </a:ln>
        </p:spPr>
        <p:txBody>
          <a:bodyPr spcFirstLastPara="1" wrap="square" lIns="0" tIns="0" rIns="0" bIns="0" anchor="t" anchorCtr="0">
            <a:normAutofit/>
          </a:bodyPr>
          <a:lstStyle>
            <a:lvl1pPr marL="914412" lvl="0" indent="-457208" algn="l">
              <a:lnSpc>
                <a:spcPct val="80000"/>
              </a:lnSpc>
              <a:spcBef>
                <a:spcPts val="0"/>
              </a:spcBef>
              <a:spcAft>
                <a:spcPts val="0"/>
              </a:spcAft>
              <a:buClr>
                <a:schemeClr val="lt1"/>
              </a:buClr>
              <a:buSzPts val="1400"/>
              <a:buNone/>
              <a:defRPr sz="2802" b="0">
                <a:solidFill>
                  <a:schemeClr val="lt1"/>
                </a:solidFill>
              </a:defRPr>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109" name="Google Shape;109;p19"/>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‹N°›</a:t>
            </a:fld>
            <a:endParaRPr lang="fr-FR"/>
          </a:p>
        </p:txBody>
      </p:sp>
      <p:sp>
        <p:nvSpPr>
          <p:cNvPr id="110" name="Google Shape;110;p19"/>
          <p:cNvSpPr/>
          <p:nvPr/>
        </p:nvSpPr>
        <p:spPr>
          <a:xfrm>
            <a:off x="0" y="1255068"/>
            <a:ext cx="18288000" cy="288032"/>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pic>
        <p:nvPicPr>
          <p:cNvPr id="111" name="Google Shape;111;p19" descr="Une image contenant personne, intérieur, tenant, alimentation&#10;&#10;Description générée automatiquement"/>
          <p:cNvPicPr preferRelativeResize="0"/>
          <p:nvPr/>
        </p:nvPicPr>
        <p:blipFill rotWithShape="1">
          <a:blip r:embed="rId2">
            <a:alphaModFix/>
          </a:blip>
          <a:srcRect/>
          <a:stretch/>
        </p:blipFill>
        <p:spPr>
          <a:xfrm>
            <a:off x="3243782" y="4510"/>
            <a:ext cx="15044220" cy="10282492"/>
          </a:xfrm>
          <a:prstGeom prst="rect">
            <a:avLst/>
          </a:prstGeom>
          <a:noFill/>
          <a:ln>
            <a:noFill/>
          </a:ln>
        </p:spPr>
      </p:pic>
    </p:spTree>
    <p:extLst>
      <p:ext uri="{BB962C8B-B14F-4D97-AF65-F5344CB8AC3E}">
        <p14:creationId xmlns:p14="http://schemas.microsoft.com/office/powerpoint/2010/main" val="349618565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112"/>
        <p:cNvGrpSpPr/>
        <p:nvPr/>
      </p:nvGrpSpPr>
      <p:grpSpPr>
        <a:xfrm>
          <a:off x="0" y="0"/>
          <a:ext cx="0" cy="0"/>
          <a:chOff x="0" y="0"/>
          <a:chExt cx="0" cy="0"/>
        </a:xfrm>
      </p:grpSpPr>
      <p:pic>
        <p:nvPicPr>
          <p:cNvPr id="113" name="Google Shape;113;p20" descr="Une image contenant personne, intérieur, homme, table&#10;&#10;Description générée automatiquement"/>
          <p:cNvPicPr preferRelativeResize="0"/>
          <p:nvPr/>
        </p:nvPicPr>
        <p:blipFill rotWithShape="1">
          <a:blip r:embed="rId2">
            <a:alphaModFix/>
          </a:blip>
          <a:srcRect/>
          <a:stretch/>
        </p:blipFill>
        <p:spPr>
          <a:xfrm>
            <a:off x="-36415" y="-27893"/>
            <a:ext cx="18380366" cy="10342786"/>
          </a:xfrm>
          <a:prstGeom prst="rect">
            <a:avLst/>
          </a:prstGeom>
          <a:noFill/>
          <a:ln>
            <a:noFill/>
          </a:ln>
        </p:spPr>
      </p:pic>
      <p:pic>
        <p:nvPicPr>
          <p:cNvPr id="114" name="Google Shape;114;p20"/>
          <p:cNvPicPr preferRelativeResize="0"/>
          <p:nvPr/>
        </p:nvPicPr>
        <p:blipFill rotWithShape="1">
          <a:blip r:embed="rId3">
            <a:alphaModFix/>
          </a:blip>
          <a:srcRect/>
          <a:stretch/>
        </p:blipFill>
        <p:spPr>
          <a:xfrm>
            <a:off x="359026" y="379428"/>
            <a:ext cx="1314744" cy="1163672"/>
          </a:xfrm>
          <a:prstGeom prst="rect">
            <a:avLst/>
          </a:prstGeom>
          <a:noFill/>
          <a:ln>
            <a:noFill/>
          </a:ln>
        </p:spPr>
      </p:pic>
      <p:sp>
        <p:nvSpPr>
          <p:cNvPr id="115" name="Google Shape;115;p20"/>
          <p:cNvSpPr txBox="1">
            <a:spLocks noGrp="1"/>
          </p:cNvSpPr>
          <p:nvPr>
            <p:ph type="body" idx="1"/>
          </p:nvPr>
        </p:nvSpPr>
        <p:spPr>
          <a:xfrm>
            <a:off x="4248151" y="1974853"/>
            <a:ext cx="5471914" cy="3743326"/>
          </a:xfrm>
          <a:prstGeom prst="rect">
            <a:avLst/>
          </a:prstGeom>
          <a:noFill/>
          <a:ln>
            <a:noFill/>
          </a:ln>
        </p:spPr>
        <p:txBody>
          <a:bodyPr spcFirstLastPara="1" wrap="square" lIns="0" tIns="0" rIns="0" bIns="0" anchor="t" anchorCtr="0">
            <a:normAutofit/>
          </a:bodyPr>
          <a:lstStyle>
            <a:lvl1pPr marL="914412" lvl="0" indent="-457208" algn="l">
              <a:lnSpc>
                <a:spcPct val="100000"/>
              </a:lnSpc>
              <a:spcBef>
                <a:spcPts val="3602"/>
              </a:spcBef>
              <a:spcAft>
                <a:spcPts val="0"/>
              </a:spcAft>
              <a:buClr>
                <a:schemeClr val="dk2"/>
              </a:buClr>
              <a:buSzPts val="2800"/>
              <a:buNone/>
              <a:defRPr sz="5600" cap="none"/>
            </a:lvl1pPr>
            <a:lvl2pPr marL="1828822" lvl="1" indent="-457208" algn="l">
              <a:lnSpc>
                <a:spcPct val="100000"/>
              </a:lnSpc>
              <a:spcBef>
                <a:spcPts val="1800"/>
              </a:spcBef>
              <a:spcAft>
                <a:spcPts val="0"/>
              </a:spcAft>
              <a:buSzPts val="3200"/>
              <a:buNone/>
              <a:defRPr sz="6400"/>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116" name="Google Shape;116;p20"/>
          <p:cNvSpPr txBox="1">
            <a:spLocks noGrp="1"/>
          </p:cNvSpPr>
          <p:nvPr>
            <p:ph type="body" idx="2"/>
          </p:nvPr>
        </p:nvSpPr>
        <p:spPr>
          <a:xfrm>
            <a:off x="10008097" y="1974853"/>
            <a:ext cx="6915150" cy="3743326"/>
          </a:xfrm>
          <a:prstGeom prst="rect">
            <a:avLst/>
          </a:prstGeom>
          <a:noFill/>
          <a:ln>
            <a:noFill/>
          </a:ln>
        </p:spPr>
        <p:txBody>
          <a:bodyPr spcFirstLastPara="1" wrap="square" lIns="0" tIns="0" rIns="0" bIns="0" anchor="t" anchorCtr="0">
            <a:normAutofit/>
          </a:bodyPr>
          <a:lstStyle>
            <a:lvl1pPr marL="914412" lvl="0" indent="-457208" algn="l">
              <a:lnSpc>
                <a:spcPct val="80000"/>
              </a:lnSpc>
              <a:spcBef>
                <a:spcPts val="0"/>
              </a:spcBef>
              <a:spcAft>
                <a:spcPts val="0"/>
              </a:spcAft>
              <a:buClr>
                <a:schemeClr val="dk2"/>
              </a:buClr>
              <a:buSzPts val="1400"/>
              <a:buNone/>
              <a:defRPr sz="2802" b="0"/>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pic>
        <p:nvPicPr>
          <p:cNvPr id="117" name="Google Shape;117;p20" descr="Une image contenant personne, intérieur, homme, table&#10;&#10;Description générée automatiquement"/>
          <p:cNvPicPr preferRelativeResize="0"/>
          <p:nvPr/>
        </p:nvPicPr>
        <p:blipFill rotWithShape="1">
          <a:blip r:embed="rId2">
            <a:alphaModFix/>
          </a:blip>
          <a:srcRect/>
          <a:stretch/>
        </p:blipFill>
        <p:spPr>
          <a:xfrm>
            <a:off x="-36415" y="-27893"/>
            <a:ext cx="18380366" cy="10342786"/>
          </a:xfrm>
          <a:prstGeom prst="rect">
            <a:avLst/>
          </a:prstGeom>
          <a:noFill/>
          <a:ln>
            <a:noFill/>
          </a:ln>
        </p:spPr>
      </p:pic>
      <p:pic>
        <p:nvPicPr>
          <p:cNvPr id="118" name="Google Shape;118;p20"/>
          <p:cNvPicPr preferRelativeResize="0"/>
          <p:nvPr/>
        </p:nvPicPr>
        <p:blipFill rotWithShape="1">
          <a:blip r:embed="rId3">
            <a:alphaModFix/>
          </a:blip>
          <a:srcRect/>
          <a:stretch/>
        </p:blipFill>
        <p:spPr>
          <a:xfrm>
            <a:off x="359026" y="379428"/>
            <a:ext cx="1314744" cy="1163672"/>
          </a:xfrm>
          <a:prstGeom prst="rect">
            <a:avLst/>
          </a:prstGeom>
          <a:noFill/>
          <a:ln>
            <a:noFill/>
          </a:ln>
        </p:spPr>
      </p:pic>
    </p:spTree>
    <p:extLst>
      <p:ext uri="{BB962C8B-B14F-4D97-AF65-F5344CB8AC3E}">
        <p14:creationId xmlns:p14="http://schemas.microsoft.com/office/powerpoint/2010/main" val="16471909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Deux contenus">
  <p:cSld name="Deux contenus">
    <p:spTree>
      <p:nvGrpSpPr>
        <p:cNvPr id="1" name="Shape 119"/>
        <p:cNvGrpSpPr/>
        <p:nvPr/>
      </p:nvGrpSpPr>
      <p:grpSpPr>
        <a:xfrm>
          <a:off x="0" y="0"/>
          <a:ext cx="0" cy="0"/>
          <a:chOff x="0" y="0"/>
          <a:chExt cx="0" cy="0"/>
        </a:xfrm>
      </p:grpSpPr>
      <p:sp>
        <p:nvSpPr>
          <p:cNvPr id="120" name="Google Shape;120;p22"/>
          <p:cNvSpPr txBox="1">
            <a:spLocks noGrp="1"/>
          </p:cNvSpPr>
          <p:nvPr>
            <p:ph type="title"/>
          </p:nvPr>
        </p:nvSpPr>
        <p:spPr>
          <a:xfrm>
            <a:off x="1655168" y="174948"/>
            <a:ext cx="16128184" cy="1080012"/>
          </a:xfrm>
          <a:prstGeom prst="rect">
            <a:avLst/>
          </a:prstGeom>
          <a:noFill/>
          <a:ln>
            <a:noFill/>
          </a:ln>
        </p:spPr>
        <p:txBody>
          <a:bodyPr spcFirstLastPara="1" wrap="square" lIns="0" tIns="0" rIns="0" bIns="0" anchor="b" anchorCtr="0">
            <a:normAutofit/>
          </a:bodyPr>
          <a:lstStyle>
            <a:lvl1pPr lvl="0" algn="l">
              <a:lnSpc>
                <a:spcPct val="110000"/>
              </a:lnSpc>
              <a:spcBef>
                <a:spcPts val="0"/>
              </a:spcBef>
              <a:spcAft>
                <a:spcPts val="0"/>
              </a:spcAft>
              <a:buClr>
                <a:srgbClr val="006AB2"/>
              </a:buClr>
              <a:buSzPts val="20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22"/>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‹N°›</a:t>
            </a:fld>
            <a:endParaRPr lang="fr-FR"/>
          </a:p>
        </p:txBody>
      </p:sp>
      <p:sp>
        <p:nvSpPr>
          <p:cNvPr id="122" name="Google Shape;122;p22"/>
          <p:cNvSpPr txBox="1">
            <a:spLocks noGrp="1"/>
          </p:cNvSpPr>
          <p:nvPr>
            <p:ph type="body" idx="1"/>
          </p:nvPr>
        </p:nvSpPr>
        <p:spPr>
          <a:xfrm>
            <a:off x="1655174" y="1687116"/>
            <a:ext cx="7778748" cy="7488832"/>
          </a:xfrm>
          <a:prstGeom prst="rect">
            <a:avLst/>
          </a:prstGeom>
          <a:noFill/>
          <a:ln>
            <a:noFill/>
          </a:ln>
        </p:spPr>
        <p:txBody>
          <a:bodyPr spcFirstLastPara="1" wrap="square" lIns="0" tIns="0" rIns="0" bIns="0" anchor="t" anchorCtr="0">
            <a:noAutofit/>
          </a:bodyPr>
          <a:lstStyle>
            <a:lvl1pPr marL="914412" lvl="0" indent="-457208" algn="l">
              <a:lnSpc>
                <a:spcPct val="100000"/>
              </a:lnSpc>
              <a:spcBef>
                <a:spcPts val="3602"/>
              </a:spcBef>
              <a:spcAft>
                <a:spcPts val="0"/>
              </a:spcAft>
              <a:buClr>
                <a:schemeClr val="dk2"/>
              </a:buClr>
              <a:buSzPts val="2400"/>
              <a:buNone/>
              <a:defRPr/>
            </a:lvl1pPr>
            <a:lvl2pPr marL="1828822" lvl="1" indent="-685808" algn="l">
              <a:lnSpc>
                <a:spcPct val="100000"/>
              </a:lnSpc>
              <a:spcBef>
                <a:spcPts val="1800"/>
              </a:spcBef>
              <a:spcAft>
                <a:spcPts val="0"/>
              </a:spcAft>
              <a:buSzPts val="1800"/>
              <a:buChar char="►"/>
              <a:defRPr>
                <a:solidFill>
                  <a:schemeClr val="dk2"/>
                </a:solidFill>
              </a:defRPr>
            </a:lvl2pPr>
            <a:lvl3pPr marL="2743234" lvl="2" indent="-660410" algn="l">
              <a:lnSpc>
                <a:spcPct val="100000"/>
              </a:lnSpc>
              <a:spcBef>
                <a:spcPts val="800"/>
              </a:spcBef>
              <a:spcAft>
                <a:spcPts val="0"/>
              </a:spcAft>
              <a:buClr>
                <a:srgbClr val="575757"/>
              </a:buClr>
              <a:buSzPts val="1600"/>
              <a:buChar char="&lt;"/>
              <a:defRPr>
                <a:solidFill>
                  <a:srgbClr val="575757"/>
                </a:solidFill>
              </a:defRPr>
            </a:lvl3pPr>
            <a:lvl4pPr marL="3657646" lvl="3" indent="-688346" algn="l">
              <a:lnSpc>
                <a:spcPct val="100000"/>
              </a:lnSpc>
              <a:spcBef>
                <a:spcPts val="800"/>
              </a:spcBef>
              <a:spcAft>
                <a:spcPts val="0"/>
              </a:spcAft>
              <a:buClr>
                <a:srgbClr val="575757"/>
              </a:buClr>
              <a:buSzPts val="1820"/>
              <a:buChar char="•"/>
              <a:defRPr sz="2802">
                <a:solidFill>
                  <a:srgbClr val="575757"/>
                </a:solidFill>
              </a:defRPr>
            </a:lvl4pPr>
            <a:lvl5pPr marL="4572058" lvl="4" indent="-624846" algn="l">
              <a:lnSpc>
                <a:spcPct val="100000"/>
              </a:lnSpc>
              <a:spcBef>
                <a:spcPts val="402"/>
              </a:spcBef>
              <a:spcAft>
                <a:spcPts val="0"/>
              </a:spcAft>
              <a:buClr>
                <a:srgbClr val="575757"/>
              </a:buClr>
              <a:buSzPts val="1320"/>
              <a:buChar char="•"/>
              <a:defRPr sz="2400">
                <a:solidFill>
                  <a:srgbClr val="575757"/>
                </a:solidFill>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123" name="Google Shape;123;p22"/>
          <p:cNvSpPr txBox="1">
            <a:spLocks noGrp="1"/>
          </p:cNvSpPr>
          <p:nvPr>
            <p:ph type="body" idx="2"/>
          </p:nvPr>
        </p:nvSpPr>
        <p:spPr>
          <a:xfrm>
            <a:off x="10004606" y="1687116"/>
            <a:ext cx="7778748" cy="7488832"/>
          </a:xfrm>
          <a:prstGeom prst="rect">
            <a:avLst/>
          </a:prstGeom>
          <a:noFill/>
          <a:ln>
            <a:noFill/>
          </a:ln>
        </p:spPr>
        <p:txBody>
          <a:bodyPr spcFirstLastPara="1" wrap="square" lIns="0" tIns="0" rIns="0" bIns="0" anchor="t" anchorCtr="0">
            <a:normAutofit/>
          </a:bodyPr>
          <a:lstStyle>
            <a:lvl1pPr marL="914412" lvl="0" indent="-457208" algn="l">
              <a:lnSpc>
                <a:spcPct val="100000"/>
              </a:lnSpc>
              <a:spcBef>
                <a:spcPts val="3602"/>
              </a:spcBef>
              <a:spcAft>
                <a:spcPts val="0"/>
              </a:spcAft>
              <a:buClr>
                <a:schemeClr val="dk2"/>
              </a:buClr>
              <a:buSzPts val="2400"/>
              <a:buNone/>
              <a:defRPr/>
            </a:lvl1pPr>
            <a:lvl2pPr marL="1828822" lvl="1" indent="-685808" algn="l">
              <a:lnSpc>
                <a:spcPct val="100000"/>
              </a:lnSpc>
              <a:spcBef>
                <a:spcPts val="1800"/>
              </a:spcBef>
              <a:spcAft>
                <a:spcPts val="0"/>
              </a:spcAft>
              <a:buSzPts val="1800"/>
              <a:buChar char="►"/>
              <a:defRPr>
                <a:solidFill>
                  <a:schemeClr val="dk2"/>
                </a:solidFill>
              </a:defRPr>
            </a:lvl2pPr>
            <a:lvl3pPr marL="2743234" lvl="2" indent="-660410" algn="l">
              <a:lnSpc>
                <a:spcPct val="100000"/>
              </a:lnSpc>
              <a:spcBef>
                <a:spcPts val="800"/>
              </a:spcBef>
              <a:spcAft>
                <a:spcPts val="0"/>
              </a:spcAft>
              <a:buClr>
                <a:srgbClr val="575757"/>
              </a:buClr>
              <a:buSzPts val="1600"/>
              <a:buChar char="&lt;"/>
              <a:defRPr>
                <a:solidFill>
                  <a:srgbClr val="575757"/>
                </a:solidFill>
              </a:defRPr>
            </a:lvl3pPr>
            <a:lvl4pPr marL="3657646" lvl="3" indent="-688346" algn="l">
              <a:lnSpc>
                <a:spcPct val="100000"/>
              </a:lnSpc>
              <a:spcBef>
                <a:spcPts val="800"/>
              </a:spcBef>
              <a:spcAft>
                <a:spcPts val="0"/>
              </a:spcAft>
              <a:buClr>
                <a:srgbClr val="575757"/>
              </a:buClr>
              <a:buSzPts val="1820"/>
              <a:buChar char="•"/>
              <a:defRPr sz="2802">
                <a:solidFill>
                  <a:srgbClr val="575757"/>
                </a:solidFill>
              </a:defRPr>
            </a:lvl4pPr>
            <a:lvl5pPr marL="4572058" lvl="4" indent="-624846" algn="l">
              <a:lnSpc>
                <a:spcPct val="100000"/>
              </a:lnSpc>
              <a:spcBef>
                <a:spcPts val="402"/>
              </a:spcBef>
              <a:spcAft>
                <a:spcPts val="0"/>
              </a:spcAft>
              <a:buClr>
                <a:srgbClr val="575757"/>
              </a:buClr>
              <a:buSzPts val="1320"/>
              <a:buChar char="•"/>
              <a:defRPr sz="2400">
                <a:solidFill>
                  <a:srgbClr val="575757"/>
                </a:solidFill>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124" name="Google Shape;124;p22"/>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2781806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extLst>
      <p:ext uri="{BB962C8B-B14F-4D97-AF65-F5344CB8AC3E}">
        <p14:creationId xmlns:p14="http://schemas.microsoft.com/office/powerpoint/2010/main" val="886668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10/31/2025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10/31/2025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10/31/2025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10/31/2025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10/31/2025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10/31/2025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3"/>
          <p:cNvSpPr txBox="1">
            <a:spLocks noGrp="1"/>
          </p:cNvSpPr>
          <p:nvPr>
            <p:ph type="body" idx="1"/>
          </p:nvPr>
        </p:nvSpPr>
        <p:spPr>
          <a:xfrm>
            <a:off x="1655168" y="1687116"/>
            <a:ext cx="16129792" cy="7488832"/>
          </a:xfrm>
          <a:prstGeom prst="rect">
            <a:avLst/>
          </a:prstGeom>
          <a:noFill/>
          <a:ln>
            <a:noFill/>
          </a:ln>
        </p:spPr>
        <p:txBody>
          <a:bodyPr spcFirstLastPara="1" wrap="square" lIns="0" tIns="0" rIns="0" bIns="0" anchor="t" anchorCtr="0">
            <a:normAutofit/>
          </a:bodyPr>
          <a:lstStyle>
            <a:lvl1pPr marL="457200" marR="0" lvl="0" indent="-228600" algn="l" rtl="0">
              <a:lnSpc>
                <a:spcPct val="100000"/>
              </a:lnSpc>
              <a:spcBef>
                <a:spcPts val="1800"/>
              </a:spcBef>
              <a:spcAft>
                <a:spcPts val="0"/>
              </a:spcAft>
              <a:buClr>
                <a:schemeClr val="dk2"/>
              </a:buClr>
              <a:buSzPts val="2400"/>
              <a:buFont typeface="Noto Sans Symbols"/>
              <a:buNone/>
              <a:defRPr sz="2400" b="1" i="0" u="none" strike="noStrike" cap="none">
                <a:solidFill>
                  <a:schemeClr val="dk2"/>
                </a:solidFill>
                <a:latin typeface="Arial"/>
                <a:ea typeface="Arial"/>
                <a:cs typeface="Arial"/>
                <a:sym typeface="Arial"/>
              </a:defRPr>
            </a:lvl1pPr>
            <a:lvl2pPr marL="914400" marR="0" lvl="1" indent="-342900" algn="l" rtl="0">
              <a:lnSpc>
                <a:spcPct val="100000"/>
              </a:lnSpc>
              <a:spcBef>
                <a:spcPts val="900"/>
              </a:spcBef>
              <a:spcAft>
                <a:spcPts val="0"/>
              </a:spcAft>
              <a:buClr>
                <a:srgbClr val="006AB2"/>
              </a:buClr>
              <a:buSzPts val="1800"/>
              <a:buFont typeface="Noto Sans Symbols"/>
              <a:buChar char="►"/>
              <a:defRPr sz="1800" b="1" i="0" u="none" strike="noStrike" cap="none">
                <a:solidFill>
                  <a:schemeClr val="dk2"/>
                </a:solidFill>
                <a:latin typeface="Arial"/>
                <a:ea typeface="Arial"/>
                <a:cs typeface="Arial"/>
                <a:sym typeface="Arial"/>
              </a:defRPr>
            </a:lvl2pPr>
            <a:lvl3pPr marL="1371600" marR="0" lvl="2" indent="-330200" algn="l" rtl="0">
              <a:lnSpc>
                <a:spcPct val="100000"/>
              </a:lnSpc>
              <a:spcBef>
                <a:spcPts val="400"/>
              </a:spcBef>
              <a:spcAft>
                <a:spcPts val="0"/>
              </a:spcAft>
              <a:buClr>
                <a:srgbClr val="575757"/>
              </a:buClr>
              <a:buSzPts val="1600"/>
              <a:buFont typeface="Arimo"/>
              <a:buChar char="&lt;"/>
              <a:defRPr sz="1600" b="0" i="0" u="none" strike="noStrike" cap="none">
                <a:solidFill>
                  <a:srgbClr val="575757"/>
                </a:solidFill>
                <a:latin typeface="Arial"/>
                <a:ea typeface="Arial"/>
                <a:cs typeface="Arial"/>
                <a:sym typeface="Arial"/>
              </a:defRPr>
            </a:lvl3pPr>
            <a:lvl4pPr marL="1828800" marR="0" lvl="3" indent="-344169" algn="l" rtl="0">
              <a:lnSpc>
                <a:spcPct val="100000"/>
              </a:lnSpc>
              <a:spcBef>
                <a:spcPts val="400"/>
              </a:spcBef>
              <a:spcAft>
                <a:spcPts val="0"/>
              </a:spcAft>
              <a:buClr>
                <a:srgbClr val="575757"/>
              </a:buClr>
              <a:buSzPts val="1820"/>
              <a:buFont typeface="Arial"/>
              <a:buChar char="•"/>
              <a:defRPr sz="1400" b="0" i="0" u="none" strike="noStrike" cap="none">
                <a:solidFill>
                  <a:srgbClr val="575757"/>
                </a:solidFill>
                <a:latin typeface="Arial"/>
                <a:ea typeface="Arial"/>
                <a:cs typeface="Arial"/>
                <a:sym typeface="Arial"/>
              </a:defRPr>
            </a:lvl4pPr>
            <a:lvl5pPr marL="2286000" marR="0" lvl="4" indent="-312420" algn="l" rtl="0">
              <a:lnSpc>
                <a:spcPct val="100000"/>
              </a:lnSpc>
              <a:spcBef>
                <a:spcPts val="200"/>
              </a:spcBef>
              <a:spcAft>
                <a:spcPts val="0"/>
              </a:spcAft>
              <a:buClr>
                <a:srgbClr val="575757"/>
              </a:buClr>
              <a:buSzPts val="1320"/>
              <a:buFont typeface="Arial"/>
              <a:buChar char="•"/>
              <a:defRPr sz="1200" b="0" i="0" u="none" strike="noStrike" cap="none">
                <a:solidFill>
                  <a:srgbClr val="575757"/>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1" name="Google Shape;11;p13"/>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‹N°›</a:t>
            </a:fld>
            <a:endParaRPr lang="fr-FR"/>
          </a:p>
        </p:txBody>
      </p:sp>
      <p:sp>
        <p:nvSpPr>
          <p:cNvPr id="12" name="Google Shape;12;p13"/>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575757"/>
              </a:buClr>
              <a:buSzPts val="800"/>
              <a:buFont typeface="Arial"/>
              <a:buNone/>
              <a:defRPr sz="1600" b="0" i="1" u="none" strike="noStrike" cap="none">
                <a:solidFill>
                  <a:srgbClr val="575757"/>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9pPr>
          </a:lstStyle>
          <a:p>
            <a:r>
              <a:rPr lang="fr-FR">
                <a:ea typeface="+mn-ea"/>
              </a:rPr>
              <a:t>| </a:t>
            </a:r>
            <a:r>
              <a:rPr lang="fr-FR"/>
              <a:t>TILWIT : </a:t>
            </a:r>
            <a:r>
              <a:rPr lang="fr-FR" err="1">
                <a:highlight>
                  <a:srgbClr val="FFFF00"/>
                </a:highlight>
              </a:rPr>
              <a:t>Nomduclient</a:t>
            </a:r>
            <a:r>
              <a:rPr lang="fr-FR">
                <a:highlight>
                  <a:srgbClr val="FFFF00"/>
                </a:highlight>
              </a:rPr>
              <a:t> </a:t>
            </a:r>
            <a:r>
              <a:rPr lang="fr-FR"/>
              <a:t>– Accompagnement PCRA Cadre</a:t>
            </a:r>
          </a:p>
        </p:txBody>
      </p:sp>
      <p:sp>
        <p:nvSpPr>
          <p:cNvPr id="13" name="Google Shape;13;p13"/>
          <p:cNvSpPr txBox="1">
            <a:spLocks noGrp="1"/>
          </p:cNvSpPr>
          <p:nvPr>
            <p:ph type="title"/>
          </p:nvPr>
        </p:nvSpPr>
        <p:spPr>
          <a:xfrm>
            <a:off x="1655168" y="174948"/>
            <a:ext cx="16128184" cy="1080012"/>
          </a:xfrm>
          <a:prstGeom prst="rect">
            <a:avLst/>
          </a:prstGeom>
          <a:noFill/>
          <a:ln>
            <a:noFill/>
          </a:ln>
        </p:spPr>
        <p:txBody>
          <a:bodyPr spcFirstLastPara="1" wrap="square" lIns="0" tIns="0" rIns="0" bIns="0" anchor="b" anchorCtr="0">
            <a:normAutofit/>
          </a:bodyPr>
          <a:lstStyle>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cxnSp>
        <p:nvCxnSpPr>
          <p:cNvPr id="14" name="Google Shape;14;p13"/>
          <p:cNvCxnSpPr/>
          <p:nvPr/>
        </p:nvCxnSpPr>
        <p:spPr>
          <a:xfrm>
            <a:off x="292283" y="1399084"/>
            <a:ext cx="17706602" cy="0"/>
          </a:xfrm>
          <a:prstGeom prst="straightConnector1">
            <a:avLst/>
          </a:prstGeom>
          <a:noFill/>
          <a:ln w="9525" cap="flat" cmpd="sng">
            <a:solidFill>
              <a:srgbClr val="575757"/>
            </a:solidFill>
            <a:prstDash val="solid"/>
            <a:round/>
            <a:headEnd type="none" w="sm" len="sm"/>
            <a:tailEnd type="none" w="sm" len="sm"/>
          </a:ln>
        </p:spPr>
      </p:cxnSp>
      <p:cxnSp>
        <p:nvCxnSpPr>
          <p:cNvPr id="15" name="Google Shape;15;p13"/>
          <p:cNvCxnSpPr/>
          <p:nvPr/>
        </p:nvCxnSpPr>
        <p:spPr>
          <a:xfrm>
            <a:off x="292283" y="1399084"/>
            <a:ext cx="17706602" cy="0"/>
          </a:xfrm>
          <a:prstGeom prst="straightConnector1">
            <a:avLst/>
          </a:prstGeom>
          <a:noFill/>
          <a:ln w="9525" cap="flat" cmpd="sng">
            <a:solidFill>
              <a:srgbClr val="A5A5A5"/>
            </a:solidFill>
            <a:prstDash val="solid"/>
            <a:round/>
            <a:headEnd type="none" w="sm" len="sm"/>
            <a:tailEnd type="none" w="sm" len="sm"/>
          </a:ln>
        </p:spPr>
      </p:cxnSp>
      <p:pic>
        <p:nvPicPr>
          <p:cNvPr id="2" name="Image 1" descr="Une image contenant Graphique, graphisme, Police, texte&#10;&#10;Description générée automatiquement">
            <a:extLst>
              <a:ext uri="{FF2B5EF4-FFF2-40B4-BE49-F238E27FC236}">
                <a16:creationId xmlns:a16="http://schemas.microsoft.com/office/drawing/2014/main" id="{0770EA62-8612-BD8F-8EDD-8B4FCB7A348B}"/>
              </a:ext>
            </a:extLst>
          </p:cNvPr>
          <p:cNvPicPr>
            <a:picLocks noChangeAspect="1"/>
          </p:cNvPicPr>
          <p:nvPr userDrawn="1"/>
        </p:nvPicPr>
        <p:blipFill>
          <a:blip r:embed="rId12"/>
          <a:stretch>
            <a:fillRect/>
          </a:stretch>
        </p:blipFill>
        <p:spPr>
          <a:xfrm>
            <a:off x="40498" y="0"/>
            <a:ext cx="1479885" cy="1479885"/>
          </a:xfrm>
          <a:prstGeom prst="rect">
            <a:avLst/>
          </a:prstGeom>
        </p:spPr>
      </p:pic>
    </p:spTree>
    <p:extLst>
      <p:ext uri="{BB962C8B-B14F-4D97-AF65-F5344CB8AC3E}">
        <p14:creationId xmlns:p14="http://schemas.microsoft.com/office/powerpoint/2010/main" val="2372170536"/>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ransition>
    <p:fade/>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tilwitcom.sharepoint.com/sites/Teamtilwit-PRODUCTIONTILWIT/Shared%20Documents/PRODUCTION%20TILWIT/01_PRODUCTION/APHM%20-%20GHT%2013/2025_25115_EXERCICE%20DE%20CRISE%20GHT/04_Documents%20de%20travail/KIT%20OBSERVATEURs/ANS_Livret%20Animateur.pptx" TargetMode="External"/><Relationship Id="rId1" Type="http://schemas.openxmlformats.org/officeDocument/2006/relationships/slideLayout" Target="../slideLayouts/slideLayout13.xml"/><Relationship Id="rId4" Type="http://schemas.openxmlformats.org/officeDocument/2006/relationships/image" Target="../media/image27.svg"/></Relationships>
</file>

<file path=ppt/slides/_rels/slide11.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svg"/><Relationship Id="rId2" Type="http://schemas.openxmlformats.org/officeDocument/2006/relationships/image" Target="../media/image28.png"/><Relationship Id="rId1" Type="http://schemas.openxmlformats.org/officeDocument/2006/relationships/slideLayout" Target="../slideLayouts/slideLayout21.xml"/><Relationship Id="rId6" Type="http://schemas.openxmlformats.org/officeDocument/2006/relationships/image" Target="../media/image32.sv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svg"/><Relationship Id="rId4" Type="http://schemas.openxmlformats.org/officeDocument/2006/relationships/image" Target="../media/image30.png"/><Relationship Id="rId9" Type="http://schemas.openxmlformats.org/officeDocument/2006/relationships/image" Target="../media/image35.png"/></Relationships>
</file>

<file path=ppt/slides/_rels/slide12.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21.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2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oleObject" Target="https://tilwitcom.sharepoint.com/sites/Teamtilwit-PRODUCTIONTILWIT/Shared%20Documents/PRODUCTION%20TILWIT/01_PRODUCTION/APHM%20-%20GHT%2013/2025_25115_EXERCICE%20DE%20CRISE%20GHT/04_Documents%20de%20travail/APHM%20-GHT13%20-%20ORGANSATION%20PRESTATION.xlsx!CELLULES%20DE%20CRISE!L3C3:L36C7" TargetMode="Externa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7.svg"/><Relationship Id="rId3" Type="http://schemas.openxmlformats.org/officeDocument/2006/relationships/image" Target="../media/image40.png"/><Relationship Id="rId7" Type="http://schemas.openxmlformats.org/officeDocument/2006/relationships/image" Target="../media/image18.png"/><Relationship Id="rId12" Type="http://schemas.openxmlformats.org/officeDocument/2006/relationships/image" Target="../media/image26.png"/><Relationship Id="rId2" Type="http://schemas.openxmlformats.org/officeDocument/2006/relationships/hyperlink" Target="https://tilwitcom.sharepoint.com/sites/Teamtilwit-PRODUCTIONTILWIT/Shared%20Documents/PRODUCTION%20TILWIT/01_PRODUCTION/APHM%20-%20GHT%2013/2025_25115_EXERCICE%20DE%20CRISE%20GHT/04_Documents%20de%20travail/KIT%20OBSERVATEURS/GRILLE%20EVALUATION/ANS_Grille%20d%27&#233;valuation%20exercice%20de%20crise%20cybers&#233;curit&#233;%20KitV2%20modifi&#233;e%20SBT.xlsx" TargetMode="External"/><Relationship Id="rId1" Type="http://schemas.openxmlformats.org/officeDocument/2006/relationships/slideLayout" Target="../slideLayouts/slideLayout13.xml"/><Relationship Id="rId6" Type="http://schemas.openxmlformats.org/officeDocument/2006/relationships/hyperlink" Target="file:///C:/Users/sbt/Tilwit/Team%20Tilwit%20-%20PRODUCTION%20TILWIT%20-%20PRODUCTION%20TILWIT/01_PRODUCTION/APHM%20-%20GHT%2013/2025_25115_EXERCICE%20DE%20CRISE%20GHT/04_Documents%20de%20travail/KIT%20PARTICIPANTS/BRIEFING%20EXERCICE%20GHT13%20V0%20(1).mp4" TargetMode="External"/><Relationship Id="rId11" Type="http://schemas.openxmlformats.org/officeDocument/2006/relationships/hyperlink" Target="https://tilwitcom.sharepoint.com/sites/Teamtilwit-PRODUCTIONTILWIT/Shared%20Documents/PRODUCTION%20TILWIT/01_PRODUCTION/APHM%20-%20GHT%2013/2025_25115_EXERCICE%20DE%20CRISE%20GHT/04_Documents%20de%20travail/KIT%20OBSERVATEURs/ANS_Livret%20Animateur.pptx" TargetMode="External"/><Relationship Id="rId5" Type="http://schemas.openxmlformats.org/officeDocument/2006/relationships/image" Target="../media/image42.png"/><Relationship Id="rId10" Type="http://schemas.openxmlformats.org/officeDocument/2006/relationships/image" Target="../media/image44.svg"/><Relationship Id="rId4" Type="http://schemas.openxmlformats.org/officeDocument/2006/relationships/image" Target="../media/image41.svg"/><Relationship Id="rId9"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hyperlink" Target="mailto:baudigier@tilwit.com" TargetMode="External"/><Relationship Id="rId2" Type="http://schemas.openxmlformats.org/officeDocument/2006/relationships/hyperlink" Target="mailto:sbouchut@tilwit.com" TargetMode="External"/><Relationship Id="rId1" Type="http://schemas.openxmlformats.org/officeDocument/2006/relationships/slideLayout" Target="../slideLayouts/slideLayout13.xml"/><Relationship Id="rId4" Type="http://schemas.openxmlformats.org/officeDocument/2006/relationships/hyperlink" Target="mailto:pyboyeau@tilwit.com"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file:///C:/Users/sbt/Tilwit/Team%20Tilwit%20-%20PRODUCTION%20TILWIT%20-%20PRODUCTION%20TILWIT/01_PRODUCTION/APHM%20-%20GHT%2013/2025_25115_EXERCICE%20DE%20CRISE%20GHT/04_Documents%20de%20travail/KIT%20PARTICIPANTS/BRIEFING%20EXERCICE%20GHT13%20V0%20(1).mp4" TargetMode="External"/><Relationship Id="rId1" Type="http://schemas.openxmlformats.org/officeDocument/2006/relationships/slideLayout" Target="../slideLayouts/slideLayout13.xml"/><Relationship Id="rId4" Type="http://schemas.openxmlformats.org/officeDocument/2006/relationships/image" Target="../media/image19.svg"/></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3.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6629" b="-16629"/>
            </a:stretch>
          </a:blipFill>
        </p:spPr>
        <p:txBody>
          <a:bodyPr/>
          <a:lstStyle/>
          <a:p>
            <a:endParaRPr lang="fr-FR" noProof="0"/>
          </a:p>
        </p:txBody>
      </p:sp>
      <p:grpSp>
        <p:nvGrpSpPr>
          <p:cNvPr id="3" name="Group 3"/>
          <p:cNvGrpSpPr/>
          <p:nvPr/>
        </p:nvGrpSpPr>
        <p:grpSpPr>
          <a:xfrm>
            <a:off x="0" y="-1"/>
            <a:ext cx="18548020" cy="10287000"/>
            <a:chOff x="0" y="0"/>
            <a:chExt cx="4885075" cy="2709333"/>
          </a:xfrm>
        </p:grpSpPr>
        <p:sp>
          <p:nvSpPr>
            <p:cNvPr id="4" name="Freeform 4"/>
            <p:cNvSpPr/>
            <p:nvPr/>
          </p:nvSpPr>
          <p:spPr>
            <a:xfrm>
              <a:off x="0" y="0"/>
              <a:ext cx="4885075" cy="2709333"/>
            </a:xfrm>
            <a:custGeom>
              <a:avLst/>
              <a:gdLst/>
              <a:ahLst/>
              <a:cxnLst/>
              <a:rect l="l" t="t" r="r" b="b"/>
              <a:pathLst>
                <a:path w="4885075" h="2709333">
                  <a:moveTo>
                    <a:pt x="0" y="0"/>
                  </a:moveTo>
                  <a:lnTo>
                    <a:pt x="4885075" y="0"/>
                  </a:lnTo>
                  <a:lnTo>
                    <a:pt x="4885075" y="2709333"/>
                  </a:lnTo>
                  <a:lnTo>
                    <a:pt x="0" y="2709333"/>
                  </a:lnTo>
                  <a:close/>
                </a:path>
              </a:pathLst>
            </a:custGeom>
            <a:solidFill>
              <a:srgbClr val="002B49">
                <a:alpha val="50980"/>
              </a:srgbClr>
            </a:solidFill>
          </p:spPr>
          <p:txBody>
            <a:bodyPr/>
            <a:lstStyle/>
            <a:p>
              <a:endParaRPr lang="fr-FR" noProof="0"/>
            </a:p>
          </p:txBody>
        </p:sp>
        <p:sp>
          <p:nvSpPr>
            <p:cNvPr id="5" name="TextBox 5"/>
            <p:cNvSpPr txBox="1"/>
            <p:nvPr/>
          </p:nvSpPr>
          <p:spPr>
            <a:xfrm>
              <a:off x="0" y="-38100"/>
              <a:ext cx="4885075" cy="2747433"/>
            </a:xfrm>
            <a:prstGeom prst="rect">
              <a:avLst/>
            </a:prstGeom>
          </p:spPr>
          <p:txBody>
            <a:bodyPr lIns="50800" tIns="50800" rIns="50800" bIns="50800" rtlCol="0" anchor="ctr"/>
            <a:lstStyle/>
            <a:p>
              <a:pPr algn="ctr">
                <a:lnSpc>
                  <a:spcPts val="2659"/>
                </a:lnSpc>
              </a:pPr>
              <a:endParaRPr lang="fr-FR" noProof="0"/>
            </a:p>
          </p:txBody>
        </p:sp>
      </p:grpSp>
      <p:grpSp>
        <p:nvGrpSpPr>
          <p:cNvPr id="6" name="Group 6"/>
          <p:cNvGrpSpPr/>
          <p:nvPr/>
        </p:nvGrpSpPr>
        <p:grpSpPr>
          <a:xfrm>
            <a:off x="10752938" y="2418169"/>
            <a:ext cx="5450661" cy="5450661"/>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fr-FR" noProof="0"/>
            </a:p>
          </p:txBody>
        </p:sp>
        <p:sp>
          <p:nvSpPr>
            <p:cNvPr id="8" name="TextBox 8"/>
            <p:cNvSpPr txBox="1"/>
            <p:nvPr/>
          </p:nvSpPr>
          <p:spPr>
            <a:xfrm>
              <a:off x="76200" y="38100"/>
              <a:ext cx="660400" cy="698500"/>
            </a:xfrm>
            <a:prstGeom prst="rect">
              <a:avLst/>
            </a:prstGeom>
          </p:spPr>
          <p:txBody>
            <a:bodyPr lIns="50800" tIns="50800" rIns="50800" bIns="50800" rtlCol="0" anchor="ctr"/>
            <a:lstStyle/>
            <a:p>
              <a:pPr algn="ctr">
                <a:lnSpc>
                  <a:spcPts val="2659"/>
                </a:lnSpc>
              </a:pPr>
              <a:endParaRPr lang="fr-FR" noProof="0"/>
            </a:p>
          </p:txBody>
        </p:sp>
      </p:grpSp>
      <p:grpSp>
        <p:nvGrpSpPr>
          <p:cNvPr id="9" name="Group 9"/>
          <p:cNvGrpSpPr/>
          <p:nvPr/>
        </p:nvGrpSpPr>
        <p:grpSpPr>
          <a:xfrm>
            <a:off x="11011969" y="2677200"/>
            <a:ext cx="4932600" cy="4932600"/>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2B49"/>
            </a:solidFill>
          </p:spPr>
          <p:txBody>
            <a:bodyPr/>
            <a:lstStyle/>
            <a:p>
              <a:endParaRPr lang="fr-FR" noProof="0"/>
            </a:p>
          </p:txBody>
        </p:sp>
        <p:sp>
          <p:nvSpPr>
            <p:cNvPr id="11" name="TextBox 11"/>
            <p:cNvSpPr txBox="1"/>
            <p:nvPr/>
          </p:nvSpPr>
          <p:spPr>
            <a:xfrm>
              <a:off x="76200" y="38100"/>
              <a:ext cx="660400" cy="698500"/>
            </a:xfrm>
            <a:prstGeom prst="rect">
              <a:avLst/>
            </a:prstGeom>
          </p:spPr>
          <p:txBody>
            <a:bodyPr lIns="50800" tIns="50800" rIns="50800" bIns="50800" rtlCol="0" anchor="ctr"/>
            <a:lstStyle/>
            <a:p>
              <a:pPr algn="ctr">
                <a:lnSpc>
                  <a:spcPts val="2659"/>
                </a:lnSpc>
              </a:pPr>
              <a:endParaRPr lang="fr-FR" noProof="0"/>
            </a:p>
          </p:txBody>
        </p:sp>
      </p:grpSp>
      <p:sp>
        <p:nvSpPr>
          <p:cNvPr id="12" name="Freeform 12"/>
          <p:cNvSpPr/>
          <p:nvPr/>
        </p:nvSpPr>
        <p:spPr>
          <a:xfrm>
            <a:off x="11747587" y="3687330"/>
            <a:ext cx="3461362" cy="2826616"/>
          </a:xfrm>
          <a:custGeom>
            <a:avLst/>
            <a:gdLst/>
            <a:ahLst/>
            <a:cxnLst/>
            <a:rect l="l" t="t" r="r" b="b"/>
            <a:pathLst>
              <a:path w="3461362" h="3461362">
                <a:moveTo>
                  <a:pt x="0" y="0"/>
                </a:moveTo>
                <a:lnTo>
                  <a:pt x="3461362" y="0"/>
                </a:lnTo>
                <a:lnTo>
                  <a:pt x="3461362" y="3461362"/>
                </a:lnTo>
                <a:lnTo>
                  <a:pt x="0" y="3461362"/>
                </a:lnTo>
                <a:lnTo>
                  <a:pt x="0" y="0"/>
                </a:lnTo>
                <a:close/>
              </a:path>
            </a:pathLst>
          </a:custGeom>
          <a:blipFill>
            <a:blip r:embed="rId3"/>
            <a:stretch>
              <a:fillRect b="-22456"/>
            </a:stretch>
          </a:blipFill>
        </p:spPr>
        <p:txBody>
          <a:bodyPr/>
          <a:lstStyle/>
          <a:p>
            <a:endParaRPr lang="fr-FR" noProof="0"/>
          </a:p>
        </p:txBody>
      </p:sp>
      <p:sp>
        <p:nvSpPr>
          <p:cNvPr id="13" name="TextBox 13"/>
          <p:cNvSpPr txBox="1"/>
          <p:nvPr/>
        </p:nvSpPr>
        <p:spPr>
          <a:xfrm>
            <a:off x="855442" y="4479834"/>
            <a:ext cx="9883338" cy="3675302"/>
          </a:xfrm>
          <a:prstGeom prst="rect">
            <a:avLst/>
          </a:prstGeom>
        </p:spPr>
        <p:txBody>
          <a:bodyPr wrap="square" lIns="0" tIns="0" rIns="0" bIns="0" rtlCol="0" anchor="t">
            <a:spAutoFit/>
          </a:bodyPr>
          <a:lstStyle/>
          <a:p>
            <a:pPr algn="ctr">
              <a:lnSpc>
                <a:spcPts val="7279"/>
              </a:lnSpc>
            </a:pPr>
            <a:r>
              <a:rPr lang="fr-FR" sz="5199" b="1" noProof="0" dirty="0">
                <a:solidFill>
                  <a:srgbClr val="FFFFFF"/>
                </a:solidFill>
                <a:latin typeface="Montserrat Bold"/>
                <a:ea typeface="Montserrat Bold"/>
                <a:cs typeface="Montserrat Bold"/>
                <a:sym typeface="Montserrat Bold"/>
              </a:rPr>
              <a:t>Je suis observateur !</a:t>
            </a:r>
          </a:p>
          <a:p>
            <a:pPr algn="ctr">
              <a:lnSpc>
                <a:spcPts val="7279"/>
              </a:lnSpc>
            </a:pPr>
            <a:endParaRPr lang="fr-FR" sz="5199" b="1" noProof="0" dirty="0">
              <a:solidFill>
                <a:srgbClr val="FFFFFF"/>
              </a:solidFill>
              <a:latin typeface="Montserrat Bold"/>
              <a:ea typeface="Montserrat Bold"/>
              <a:cs typeface="Montserrat Bold"/>
              <a:sym typeface="Montserrat Bold"/>
            </a:endParaRPr>
          </a:p>
          <a:p>
            <a:pPr algn="ctr">
              <a:lnSpc>
                <a:spcPts val="7279"/>
              </a:lnSpc>
            </a:pPr>
            <a:r>
              <a:rPr lang="fr-FR" sz="5199" b="1" noProof="0" dirty="0">
                <a:solidFill>
                  <a:srgbClr val="FFFFFF"/>
                </a:solidFill>
                <a:latin typeface="Montserrat Bold"/>
                <a:ea typeface="Montserrat Bold"/>
                <a:cs typeface="Montserrat Bold"/>
                <a:sym typeface="Montserrat Bold"/>
              </a:rPr>
              <a:t>Exercice de gestion de crise 25 novembre 2025</a:t>
            </a:r>
          </a:p>
        </p:txBody>
      </p:sp>
      <p:sp>
        <p:nvSpPr>
          <p:cNvPr id="14" name="TextBox 14"/>
          <p:cNvSpPr txBox="1"/>
          <p:nvPr/>
        </p:nvSpPr>
        <p:spPr>
          <a:xfrm>
            <a:off x="921977" y="9424835"/>
            <a:ext cx="8708437" cy="273739"/>
          </a:xfrm>
          <a:prstGeom prst="rect">
            <a:avLst/>
          </a:prstGeom>
        </p:spPr>
        <p:txBody>
          <a:bodyPr lIns="0" tIns="0" rIns="0" bIns="0" rtlCol="0" anchor="t">
            <a:spAutoFit/>
          </a:bodyPr>
          <a:lstStyle/>
          <a:p>
            <a:pPr algn="l">
              <a:lnSpc>
                <a:spcPts val="2239"/>
              </a:lnSpc>
            </a:pPr>
            <a:r>
              <a:rPr lang="fr-FR" sz="1599" b="1" noProof="0">
                <a:solidFill>
                  <a:srgbClr val="FFFFFF">
                    <a:alpha val="65882"/>
                  </a:srgbClr>
                </a:solidFill>
                <a:latin typeface="Futura PT Light"/>
                <a:ea typeface="Futura PT Light"/>
                <a:cs typeface="Futura PT Light"/>
                <a:sym typeface="Futura PT Light"/>
              </a:rPr>
              <a:t>Document confidentiel</a:t>
            </a:r>
          </a:p>
        </p:txBody>
      </p:sp>
      <p:pic>
        <p:nvPicPr>
          <p:cNvPr id="18" name="Image 17" descr="Une image contenant texte, Police, logo, Graphique&#10;&#10;Le contenu généré par l’IA peut être incorrect.">
            <a:extLst>
              <a:ext uri="{FF2B5EF4-FFF2-40B4-BE49-F238E27FC236}">
                <a16:creationId xmlns:a16="http://schemas.microsoft.com/office/drawing/2014/main" id="{34909F1F-EEF8-CE24-303C-6530A0F301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85" y="588426"/>
            <a:ext cx="9883338" cy="259952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B36E2-2690-3FBA-EF44-87A039826FFC}"/>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9DAE8F5A-B455-2B80-1EE0-EFD8074AF025}"/>
              </a:ext>
            </a:extLst>
          </p:cNvPr>
          <p:cNvSpPr/>
          <p:nvPr/>
        </p:nvSpPr>
        <p:spPr>
          <a:xfrm>
            <a:off x="619932" y="1813302"/>
            <a:ext cx="17163420" cy="7284203"/>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2800" b="1" dirty="0">
                <a:solidFill>
                  <a:schemeClr val="tx2">
                    <a:lumMod val="50000"/>
                  </a:schemeClr>
                </a:solidFill>
              </a:rPr>
              <a:t>Consignes : </a:t>
            </a:r>
          </a:p>
          <a:p>
            <a:pPr marL="457200" indent="-457200">
              <a:buFont typeface="Arial" panose="020B0604020202020204" pitchFamily="34" charset="0"/>
              <a:buChar char="•"/>
            </a:pPr>
            <a:r>
              <a:rPr lang="fr-FR" sz="2800" dirty="0">
                <a:solidFill>
                  <a:schemeClr val="tx2">
                    <a:lumMod val="50000"/>
                  </a:schemeClr>
                </a:solidFill>
              </a:rPr>
              <a:t>Arriver 30 mn avant l’exercice</a:t>
            </a:r>
          </a:p>
          <a:p>
            <a:pPr marL="457200" indent="-457200">
              <a:buFont typeface="Arial" panose="020B0604020202020204" pitchFamily="34" charset="0"/>
              <a:buChar char="•"/>
            </a:pPr>
            <a:r>
              <a:rPr lang="fr-FR" sz="2800" dirty="0">
                <a:solidFill>
                  <a:schemeClr val="tx2">
                    <a:lumMod val="50000"/>
                  </a:schemeClr>
                </a:solidFill>
              </a:rPr>
              <a:t>Valider votre connexion interne</a:t>
            </a:r>
          </a:p>
          <a:p>
            <a:pPr marL="457200" indent="-457200">
              <a:buFont typeface="Arial" panose="020B0604020202020204" pitchFamily="34" charset="0"/>
              <a:buChar char="•"/>
            </a:pPr>
            <a:r>
              <a:rPr lang="fr-FR" sz="2800" dirty="0">
                <a:solidFill>
                  <a:schemeClr val="tx2">
                    <a:lumMod val="50000"/>
                  </a:schemeClr>
                </a:solidFill>
              </a:rPr>
              <a:t>Valider avec le site la mise à disposition des moyens nécessaires à la gestion de crise : </a:t>
            </a:r>
          </a:p>
          <a:p>
            <a:pPr lvl="1"/>
            <a:r>
              <a:rPr lang="fr-FR" sz="2800" dirty="0">
                <a:solidFill>
                  <a:schemeClr val="tx2">
                    <a:lumMod val="50000"/>
                  </a:schemeClr>
                </a:solidFill>
              </a:rPr>
              <a:t>	- salle</a:t>
            </a:r>
          </a:p>
          <a:p>
            <a:pPr lvl="1"/>
            <a:r>
              <a:rPr lang="fr-FR" sz="2800" dirty="0">
                <a:solidFill>
                  <a:schemeClr val="tx2">
                    <a:lumMod val="50000"/>
                  </a:schemeClr>
                </a:solidFill>
              </a:rPr>
              <a:t>	- téléphone</a:t>
            </a:r>
          </a:p>
          <a:p>
            <a:pPr lvl="1"/>
            <a:endParaRPr lang="fr-FR" sz="2800" dirty="0">
              <a:solidFill>
                <a:schemeClr val="tx2">
                  <a:lumMod val="50000"/>
                </a:schemeClr>
              </a:solidFill>
            </a:endParaRPr>
          </a:p>
          <a:p>
            <a:r>
              <a:rPr lang="fr-FR" sz="2800" b="1" dirty="0">
                <a:solidFill>
                  <a:schemeClr val="tx2">
                    <a:lumMod val="50000"/>
                  </a:schemeClr>
                </a:solidFill>
              </a:rPr>
              <a:t>Rôle : </a:t>
            </a:r>
          </a:p>
          <a:p>
            <a:pPr marL="457200" indent="-457200">
              <a:buFont typeface="Arial" panose="020B0604020202020204" pitchFamily="34" charset="0"/>
              <a:buChar char="•"/>
            </a:pPr>
            <a:r>
              <a:rPr lang="fr-FR" sz="2800" dirty="0">
                <a:solidFill>
                  <a:schemeClr val="tx2">
                    <a:lumMod val="50000"/>
                  </a:schemeClr>
                </a:solidFill>
              </a:rPr>
              <a:t>Observer le déroulé de l’exercice de la cellule ou le service de soins auquel vous avez été affecté.</a:t>
            </a:r>
          </a:p>
          <a:p>
            <a:pPr marL="457200" indent="-457200">
              <a:buFont typeface="Arial" panose="020B0604020202020204" pitchFamily="34" charset="0"/>
              <a:buChar char="•"/>
            </a:pPr>
            <a:r>
              <a:rPr lang="fr-FR" sz="2800" dirty="0">
                <a:solidFill>
                  <a:schemeClr val="tx2">
                    <a:lumMod val="50000"/>
                  </a:schemeClr>
                </a:solidFill>
              </a:rPr>
              <a:t>Remplir le questionnaire d’évaluation</a:t>
            </a:r>
          </a:p>
          <a:p>
            <a:pPr marL="457200" indent="-457200">
              <a:buFont typeface="Arial" panose="020B0604020202020204" pitchFamily="34" charset="0"/>
              <a:buChar char="•"/>
            </a:pPr>
            <a:r>
              <a:rPr lang="fr-FR" sz="2800" dirty="0">
                <a:solidFill>
                  <a:schemeClr val="tx2">
                    <a:lumMod val="50000"/>
                  </a:schemeClr>
                </a:solidFill>
              </a:rPr>
              <a:t>Noter les observations, axes d’amélioration, points positifs</a:t>
            </a:r>
          </a:p>
          <a:p>
            <a:endParaRPr lang="fr-FR" sz="2800" dirty="0">
              <a:solidFill>
                <a:schemeClr val="tx2">
                  <a:lumMod val="50000"/>
                </a:schemeClr>
              </a:solidFill>
            </a:endParaRPr>
          </a:p>
          <a:p>
            <a:r>
              <a:rPr lang="fr-FR" sz="2800" dirty="0">
                <a:solidFill>
                  <a:schemeClr val="tx2">
                    <a:lumMod val="50000"/>
                  </a:schemeClr>
                </a:solidFill>
              </a:rPr>
              <a:t>Cf kit de l’observateur.</a:t>
            </a:r>
          </a:p>
          <a:p>
            <a:endParaRPr lang="fr-FR" sz="2800" dirty="0">
              <a:solidFill>
                <a:schemeClr val="tx2">
                  <a:lumMod val="50000"/>
                </a:schemeClr>
              </a:solidFill>
            </a:endParaRPr>
          </a:p>
          <a:p>
            <a:endParaRPr lang="fr-FR" sz="2800" dirty="0">
              <a:solidFill>
                <a:schemeClr val="tx2">
                  <a:lumMod val="50000"/>
                </a:schemeClr>
              </a:solidFill>
            </a:endParaRPr>
          </a:p>
          <a:p>
            <a:endParaRPr lang="fr-FR" sz="2800" dirty="0">
              <a:solidFill>
                <a:schemeClr val="tx2">
                  <a:lumMod val="50000"/>
                </a:schemeClr>
              </a:solidFill>
            </a:endParaRPr>
          </a:p>
        </p:txBody>
      </p:sp>
      <p:sp>
        <p:nvSpPr>
          <p:cNvPr id="2" name="Titre 1">
            <a:extLst>
              <a:ext uri="{FF2B5EF4-FFF2-40B4-BE49-F238E27FC236}">
                <a16:creationId xmlns:a16="http://schemas.microsoft.com/office/drawing/2014/main" id="{B8E3C0E7-5967-6BC0-7F5C-605F26A3C88B}"/>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dirty="0"/>
              <a:t>Votre rôle le jour J</a:t>
            </a:r>
          </a:p>
        </p:txBody>
      </p:sp>
      <p:sp>
        <p:nvSpPr>
          <p:cNvPr id="3" name="Espace réservé du numéro de diapositive 2">
            <a:extLst>
              <a:ext uri="{FF2B5EF4-FFF2-40B4-BE49-F238E27FC236}">
                <a16:creationId xmlns:a16="http://schemas.microsoft.com/office/drawing/2014/main" id="{74F33577-7F04-F249-FC48-C28A42603E8C}"/>
              </a:ext>
            </a:extLst>
          </p:cNvPr>
          <p:cNvSpPr>
            <a:spLocks noGrp="1"/>
          </p:cNvSpPr>
          <p:nvPr>
            <p:ph type="sldNum" idx="12"/>
          </p:nvPr>
        </p:nvSpPr>
        <p:spPr/>
        <p:txBody>
          <a:bodyPr/>
          <a:lstStyle/>
          <a:p>
            <a:pPr defTabSz="1828800"/>
            <a:fld id="{00000000-1234-1234-1234-123412341234}" type="slidenum">
              <a:rPr lang="fr-FR" kern="0"/>
              <a:pPr defTabSz="1828800"/>
              <a:t>10</a:t>
            </a:fld>
            <a:endParaRPr lang="fr-FR" kern="0"/>
          </a:p>
        </p:txBody>
      </p:sp>
      <p:sp>
        <p:nvSpPr>
          <p:cNvPr id="14" name="Google Shape;40;p16">
            <a:extLst>
              <a:ext uri="{FF2B5EF4-FFF2-40B4-BE49-F238E27FC236}">
                <a16:creationId xmlns:a16="http://schemas.microsoft.com/office/drawing/2014/main" id="{59E686AB-6C32-D970-00EC-ACF36BEA791F}"/>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10</a:t>
            </a:fld>
            <a:endParaRPr lang="fr-FR" sz="1600"/>
          </a:p>
        </p:txBody>
      </p:sp>
      <p:sp>
        <p:nvSpPr>
          <p:cNvPr id="4" name="Google Shape;41;p16">
            <a:extLst>
              <a:ext uri="{FF2B5EF4-FFF2-40B4-BE49-F238E27FC236}">
                <a16:creationId xmlns:a16="http://schemas.microsoft.com/office/drawing/2014/main" id="{5040A9EF-8DA4-D465-1A87-6358F1B2AD4A}"/>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pic>
        <p:nvPicPr>
          <p:cNvPr id="7" name="Graphique 6" descr="Contrat contour">
            <a:hlinkClick r:id="rId2"/>
            <a:extLst>
              <a:ext uri="{FF2B5EF4-FFF2-40B4-BE49-F238E27FC236}">
                <a16:creationId xmlns:a16="http://schemas.microsoft.com/office/drawing/2014/main" id="{26359910-2388-CAD5-68FE-4A119F914B3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54284" y="6763073"/>
            <a:ext cx="914400" cy="914400"/>
          </a:xfrm>
          <a:prstGeom prst="rect">
            <a:avLst/>
          </a:prstGeom>
        </p:spPr>
      </p:pic>
    </p:spTree>
    <p:extLst>
      <p:ext uri="{BB962C8B-B14F-4D97-AF65-F5344CB8AC3E}">
        <p14:creationId xmlns:p14="http://schemas.microsoft.com/office/powerpoint/2010/main" val="265577700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55549" y="250804"/>
            <a:ext cx="17776903" cy="9785392"/>
            <a:chOff x="0" y="0"/>
            <a:chExt cx="12511298" cy="6886911"/>
          </a:xfrm>
        </p:grpSpPr>
        <p:sp>
          <p:nvSpPr>
            <p:cNvPr id="3" name="Freeform 3"/>
            <p:cNvSpPr/>
            <p:nvPr/>
          </p:nvSpPr>
          <p:spPr>
            <a:xfrm>
              <a:off x="0" y="0"/>
              <a:ext cx="12511299" cy="6886956"/>
            </a:xfrm>
            <a:custGeom>
              <a:avLst/>
              <a:gdLst/>
              <a:ahLst/>
              <a:cxnLst/>
              <a:rect l="l" t="t" r="r" b="b"/>
              <a:pathLst>
                <a:path w="12511299" h="6886956">
                  <a:moveTo>
                    <a:pt x="0" y="0"/>
                  </a:moveTo>
                  <a:lnTo>
                    <a:pt x="12511299" y="0"/>
                  </a:lnTo>
                  <a:lnTo>
                    <a:pt x="12511299" y="6886956"/>
                  </a:lnTo>
                  <a:lnTo>
                    <a:pt x="0" y="6886956"/>
                  </a:lnTo>
                  <a:close/>
                </a:path>
              </a:pathLst>
            </a:custGeom>
            <a:solidFill>
              <a:srgbClr val="FFFFFF"/>
            </a:solidFill>
          </p:spPr>
          <p:txBody>
            <a:bodyPr/>
            <a:lstStyle/>
            <a:p>
              <a:endParaRPr lang="fr-FR"/>
            </a:p>
          </p:txBody>
        </p:sp>
      </p:grpSp>
      <p:grpSp>
        <p:nvGrpSpPr>
          <p:cNvPr id="4" name="Group 4"/>
          <p:cNvGrpSpPr>
            <a:grpSpLocks noChangeAspect="1"/>
          </p:cNvGrpSpPr>
          <p:nvPr/>
        </p:nvGrpSpPr>
        <p:grpSpPr>
          <a:xfrm>
            <a:off x="1934733" y="420262"/>
            <a:ext cx="854831" cy="754262"/>
            <a:chOff x="0" y="0"/>
            <a:chExt cx="316347" cy="279129"/>
          </a:xfrm>
        </p:grpSpPr>
        <p:sp>
          <p:nvSpPr>
            <p:cNvPr id="5" name="Freeform 5"/>
            <p:cNvSpPr/>
            <p:nvPr/>
          </p:nvSpPr>
          <p:spPr>
            <a:xfrm>
              <a:off x="0" y="0"/>
              <a:ext cx="316357" cy="279146"/>
            </a:xfrm>
            <a:custGeom>
              <a:avLst/>
              <a:gdLst/>
              <a:ahLst/>
              <a:cxnLst/>
              <a:rect l="l" t="t" r="r" b="b"/>
              <a:pathLst>
                <a:path w="316357" h="279146">
                  <a:moveTo>
                    <a:pt x="0" y="0"/>
                  </a:moveTo>
                  <a:lnTo>
                    <a:pt x="316357" y="0"/>
                  </a:lnTo>
                  <a:lnTo>
                    <a:pt x="316357" y="279146"/>
                  </a:lnTo>
                  <a:lnTo>
                    <a:pt x="0" y="279146"/>
                  </a:lnTo>
                  <a:lnTo>
                    <a:pt x="0" y="0"/>
                  </a:lnTo>
                  <a:close/>
                </a:path>
              </a:pathLst>
            </a:custGeom>
            <a:blipFill>
              <a:blip r:embed="rId2"/>
              <a:stretch>
                <a:fillRect r="3" b="5"/>
              </a:stretch>
            </a:blipFill>
          </p:spPr>
          <p:txBody>
            <a:bodyPr/>
            <a:lstStyle/>
            <a:p>
              <a:endParaRPr lang="fr-FR"/>
            </a:p>
          </p:txBody>
        </p:sp>
      </p:grpSp>
      <p:grpSp>
        <p:nvGrpSpPr>
          <p:cNvPr id="6" name="Group 6"/>
          <p:cNvGrpSpPr>
            <a:grpSpLocks noChangeAspect="1"/>
          </p:cNvGrpSpPr>
          <p:nvPr/>
        </p:nvGrpSpPr>
        <p:grpSpPr>
          <a:xfrm>
            <a:off x="395579" y="465954"/>
            <a:ext cx="1243339" cy="662877"/>
            <a:chOff x="0" y="0"/>
            <a:chExt cx="460122" cy="245311"/>
          </a:xfrm>
        </p:grpSpPr>
        <p:sp>
          <p:nvSpPr>
            <p:cNvPr id="7" name="Freeform 7" descr="Une image contenant texte, Police, conception, guide  Le contenu généré par l’IA peut être incorrect."/>
            <p:cNvSpPr/>
            <p:nvPr/>
          </p:nvSpPr>
          <p:spPr>
            <a:xfrm>
              <a:off x="0" y="0"/>
              <a:ext cx="460121" cy="245364"/>
            </a:xfrm>
            <a:custGeom>
              <a:avLst/>
              <a:gdLst/>
              <a:ahLst/>
              <a:cxnLst/>
              <a:rect l="l" t="t" r="r" b="b"/>
              <a:pathLst>
                <a:path w="460121" h="245364">
                  <a:moveTo>
                    <a:pt x="0" y="0"/>
                  </a:moveTo>
                  <a:lnTo>
                    <a:pt x="460121" y="0"/>
                  </a:lnTo>
                  <a:lnTo>
                    <a:pt x="460121" y="245364"/>
                  </a:lnTo>
                  <a:lnTo>
                    <a:pt x="0" y="245364"/>
                  </a:lnTo>
                  <a:lnTo>
                    <a:pt x="0" y="0"/>
                  </a:lnTo>
                  <a:close/>
                </a:path>
              </a:pathLst>
            </a:custGeom>
            <a:blipFill>
              <a:blip r:embed="rId3"/>
              <a:stretch>
                <a:fillRect t="-4896" b="-4874"/>
              </a:stretch>
            </a:blipFill>
          </p:spPr>
          <p:txBody>
            <a:bodyPr/>
            <a:lstStyle/>
            <a:p>
              <a:endParaRPr lang="fr-FR"/>
            </a:p>
          </p:txBody>
        </p:sp>
      </p:grpSp>
      <p:grpSp>
        <p:nvGrpSpPr>
          <p:cNvPr id="8" name="Group 8"/>
          <p:cNvGrpSpPr>
            <a:grpSpLocks noChangeAspect="1"/>
          </p:cNvGrpSpPr>
          <p:nvPr/>
        </p:nvGrpSpPr>
        <p:grpSpPr>
          <a:xfrm>
            <a:off x="3085379" y="348561"/>
            <a:ext cx="1029169" cy="897664"/>
            <a:chOff x="0" y="0"/>
            <a:chExt cx="380864" cy="332198"/>
          </a:xfrm>
        </p:grpSpPr>
        <p:sp>
          <p:nvSpPr>
            <p:cNvPr id="9" name="Freeform 9" descr="Une image contenant Graphique, graphisme, Police, logo  Le contenu généré par l’IA peut être incorrect."/>
            <p:cNvSpPr/>
            <p:nvPr/>
          </p:nvSpPr>
          <p:spPr>
            <a:xfrm>
              <a:off x="0" y="0"/>
              <a:ext cx="380873" cy="332232"/>
            </a:xfrm>
            <a:custGeom>
              <a:avLst/>
              <a:gdLst/>
              <a:ahLst/>
              <a:cxnLst/>
              <a:rect l="l" t="t" r="r" b="b"/>
              <a:pathLst>
                <a:path w="380873" h="332232">
                  <a:moveTo>
                    <a:pt x="0" y="0"/>
                  </a:moveTo>
                  <a:lnTo>
                    <a:pt x="380873" y="0"/>
                  </a:lnTo>
                  <a:lnTo>
                    <a:pt x="380873" y="332232"/>
                  </a:lnTo>
                  <a:lnTo>
                    <a:pt x="0" y="332232"/>
                  </a:lnTo>
                  <a:lnTo>
                    <a:pt x="0" y="0"/>
                  </a:lnTo>
                  <a:close/>
                </a:path>
              </a:pathLst>
            </a:custGeom>
            <a:blipFill>
              <a:blip r:embed="rId4"/>
              <a:stretch>
                <a:fillRect r="2" b="10"/>
              </a:stretch>
            </a:blipFill>
          </p:spPr>
          <p:txBody>
            <a:bodyPr/>
            <a:lstStyle/>
            <a:p>
              <a:endParaRPr lang="fr-FR"/>
            </a:p>
          </p:txBody>
        </p:sp>
      </p:grpSp>
      <p:sp>
        <p:nvSpPr>
          <p:cNvPr id="10" name="TextBox 10"/>
          <p:cNvSpPr txBox="1"/>
          <p:nvPr/>
        </p:nvSpPr>
        <p:spPr>
          <a:xfrm>
            <a:off x="7618265" y="825662"/>
            <a:ext cx="4850844" cy="314352"/>
          </a:xfrm>
          <a:prstGeom prst="rect">
            <a:avLst/>
          </a:prstGeom>
        </p:spPr>
        <p:txBody>
          <a:bodyPr lIns="0" tIns="0" rIns="0" bIns="0" rtlCol="0" anchor="t">
            <a:spAutoFit/>
          </a:bodyPr>
          <a:lstStyle/>
          <a:p>
            <a:pPr algn="just">
              <a:lnSpc>
                <a:spcPts val="2464"/>
              </a:lnSpc>
            </a:pPr>
            <a:r>
              <a:rPr lang="en-US" sz="2053" b="1">
                <a:solidFill>
                  <a:srgbClr val="002B49"/>
                </a:solidFill>
                <a:latin typeface="Arial Bold"/>
                <a:ea typeface="Arial Bold"/>
                <a:cs typeface="Arial Bold"/>
                <a:sym typeface="Arial Bold"/>
              </a:rPr>
              <a:t>Animation du débriefing à chaud</a:t>
            </a:r>
          </a:p>
        </p:txBody>
      </p:sp>
      <p:sp>
        <p:nvSpPr>
          <p:cNvPr id="11" name="TextBox 11"/>
          <p:cNvSpPr txBox="1"/>
          <p:nvPr/>
        </p:nvSpPr>
        <p:spPr>
          <a:xfrm>
            <a:off x="1028700" y="1509357"/>
            <a:ext cx="16230600" cy="790656"/>
          </a:xfrm>
          <a:prstGeom prst="rect">
            <a:avLst/>
          </a:prstGeom>
        </p:spPr>
        <p:txBody>
          <a:bodyPr lIns="0" tIns="0" rIns="0" bIns="0" rtlCol="0" anchor="t">
            <a:spAutoFit/>
          </a:bodyPr>
          <a:lstStyle/>
          <a:p>
            <a:pPr algn="just">
              <a:lnSpc>
                <a:spcPts val="2090"/>
              </a:lnSpc>
            </a:pPr>
            <a:r>
              <a:rPr lang="en-US" sz="1742">
                <a:solidFill>
                  <a:srgbClr val="002B49"/>
                </a:solidFill>
                <a:latin typeface="Arial"/>
                <a:ea typeface="Arial"/>
                <a:cs typeface="Arial"/>
                <a:sym typeface="Arial"/>
              </a:rPr>
              <a:t>L’étape du débriefing à chaud est indispensable pour comprendre les points d’amélioration du dispositif de gestion de crise de la structure de santé. Elle permet aux joueurs ainsi qu’aux animateurs de souligner ce qui a bien fonctionné et d’identifier rapidement les axes de travail.</a:t>
            </a:r>
            <a:r>
              <a:rPr lang="en-US" sz="1742">
                <a:solidFill>
                  <a:srgbClr val="008DBA"/>
                </a:solidFill>
                <a:latin typeface="Arial"/>
                <a:ea typeface="Arial"/>
                <a:cs typeface="Arial"/>
                <a:sym typeface="Arial"/>
              </a:rPr>
              <a:t> Le debriefing est commun aux deux cellules de crise (cellule décisionnelle et cellule technique).</a:t>
            </a:r>
          </a:p>
        </p:txBody>
      </p:sp>
      <p:grpSp>
        <p:nvGrpSpPr>
          <p:cNvPr id="12" name="Group 12"/>
          <p:cNvGrpSpPr/>
          <p:nvPr/>
        </p:nvGrpSpPr>
        <p:grpSpPr>
          <a:xfrm>
            <a:off x="269757" y="2509055"/>
            <a:ext cx="4673883" cy="444501"/>
            <a:chOff x="0" y="0"/>
            <a:chExt cx="6231844" cy="592668"/>
          </a:xfrm>
        </p:grpSpPr>
        <p:grpSp>
          <p:nvGrpSpPr>
            <p:cNvPr id="13" name="Group 13"/>
            <p:cNvGrpSpPr/>
            <p:nvPr/>
          </p:nvGrpSpPr>
          <p:grpSpPr>
            <a:xfrm rot="-10800000">
              <a:off x="0" y="0"/>
              <a:ext cx="6231844" cy="592668"/>
              <a:chOff x="0" y="0"/>
              <a:chExt cx="3289456" cy="312838"/>
            </a:xfrm>
          </p:grpSpPr>
          <p:sp>
            <p:nvSpPr>
              <p:cNvPr id="14" name="Freeform 14"/>
              <p:cNvSpPr/>
              <p:nvPr/>
            </p:nvSpPr>
            <p:spPr>
              <a:xfrm>
                <a:off x="0" y="0"/>
                <a:ext cx="3289417" cy="312801"/>
              </a:xfrm>
              <a:custGeom>
                <a:avLst/>
                <a:gdLst/>
                <a:ahLst/>
                <a:cxnLst/>
                <a:rect l="l" t="t" r="r" b="b"/>
                <a:pathLst>
                  <a:path w="3289417" h="312801">
                    <a:moveTo>
                      <a:pt x="3289417" y="312801"/>
                    </a:moveTo>
                    <a:lnTo>
                      <a:pt x="0" y="312801"/>
                    </a:lnTo>
                    <a:lnTo>
                      <a:pt x="0" y="0"/>
                    </a:lnTo>
                    <a:lnTo>
                      <a:pt x="3289417" y="0"/>
                    </a:lnTo>
                    <a:close/>
                  </a:path>
                </a:pathLst>
              </a:custGeom>
              <a:solidFill>
                <a:srgbClr val="008DBA">
                  <a:alpha val="3529"/>
                </a:srgbClr>
              </a:solidFill>
            </p:spPr>
            <p:txBody>
              <a:bodyPr/>
              <a:lstStyle/>
              <a:p>
                <a:endParaRPr lang="fr-FR"/>
              </a:p>
            </p:txBody>
          </p:sp>
        </p:grpSp>
        <p:grpSp>
          <p:nvGrpSpPr>
            <p:cNvPr id="15" name="Group 15"/>
            <p:cNvGrpSpPr/>
            <p:nvPr/>
          </p:nvGrpSpPr>
          <p:grpSpPr>
            <a:xfrm>
              <a:off x="0" y="0"/>
              <a:ext cx="6231844" cy="592668"/>
              <a:chOff x="0" y="0"/>
              <a:chExt cx="3289456" cy="312838"/>
            </a:xfrm>
          </p:grpSpPr>
          <p:sp>
            <p:nvSpPr>
              <p:cNvPr id="16" name="Freeform 16"/>
              <p:cNvSpPr/>
              <p:nvPr/>
            </p:nvSpPr>
            <p:spPr>
              <a:xfrm>
                <a:off x="0" y="0"/>
                <a:ext cx="3289456" cy="312838"/>
              </a:xfrm>
              <a:custGeom>
                <a:avLst/>
                <a:gdLst/>
                <a:ahLst/>
                <a:cxnLst/>
                <a:rect l="l" t="t" r="r" b="b"/>
                <a:pathLst>
                  <a:path w="3289456" h="312838">
                    <a:moveTo>
                      <a:pt x="0" y="0"/>
                    </a:moveTo>
                    <a:lnTo>
                      <a:pt x="3289456" y="0"/>
                    </a:lnTo>
                    <a:lnTo>
                      <a:pt x="3289456" y="312838"/>
                    </a:lnTo>
                    <a:lnTo>
                      <a:pt x="0" y="312838"/>
                    </a:lnTo>
                    <a:close/>
                  </a:path>
                </a:pathLst>
              </a:custGeom>
              <a:solidFill>
                <a:srgbClr val="008DBA">
                  <a:alpha val="18824"/>
                </a:srgbClr>
              </a:solidFill>
            </p:spPr>
            <p:txBody>
              <a:bodyPr/>
              <a:lstStyle/>
              <a:p>
                <a:endParaRPr lang="fr-FR"/>
              </a:p>
            </p:txBody>
          </p:sp>
          <p:sp>
            <p:nvSpPr>
              <p:cNvPr id="17" name="TextBox 17"/>
              <p:cNvSpPr txBox="1"/>
              <p:nvPr/>
            </p:nvSpPr>
            <p:spPr>
              <a:xfrm>
                <a:off x="0" y="-19050"/>
                <a:ext cx="3289456" cy="331888"/>
              </a:xfrm>
              <a:prstGeom prst="rect">
                <a:avLst/>
              </a:prstGeom>
            </p:spPr>
            <p:txBody>
              <a:bodyPr lIns="0" tIns="0" rIns="0" bIns="0" rtlCol="0" anchor="ctr"/>
              <a:lstStyle/>
              <a:p>
                <a:pPr algn="l">
                  <a:lnSpc>
                    <a:spcPts val="2039"/>
                  </a:lnSpc>
                </a:pPr>
                <a:r>
                  <a:rPr lang="en-US" sz="1699" b="1">
                    <a:solidFill>
                      <a:srgbClr val="008DBA"/>
                    </a:solidFill>
                    <a:latin typeface="Arial Bold"/>
                    <a:ea typeface="Arial Bold"/>
                    <a:cs typeface="Arial Bold"/>
                    <a:sym typeface="Arial Bold"/>
                  </a:rPr>
                  <a:t>          Logistique du débriefing</a:t>
                </a:r>
              </a:p>
            </p:txBody>
          </p:sp>
        </p:grpSp>
      </p:grpSp>
      <p:sp>
        <p:nvSpPr>
          <p:cNvPr id="18" name="Freeform 18" descr="Tools outline"/>
          <p:cNvSpPr/>
          <p:nvPr/>
        </p:nvSpPr>
        <p:spPr>
          <a:xfrm>
            <a:off x="363808" y="2595470"/>
            <a:ext cx="271672" cy="271672"/>
          </a:xfrm>
          <a:custGeom>
            <a:avLst/>
            <a:gdLst/>
            <a:ahLst/>
            <a:cxnLst/>
            <a:rect l="l" t="t" r="r" b="b"/>
            <a:pathLst>
              <a:path w="271672" h="271672">
                <a:moveTo>
                  <a:pt x="0" y="0"/>
                </a:moveTo>
                <a:lnTo>
                  <a:pt x="271672" y="0"/>
                </a:lnTo>
                <a:lnTo>
                  <a:pt x="271672" y="271672"/>
                </a:lnTo>
                <a:lnTo>
                  <a:pt x="0" y="2716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fr-FR"/>
          </a:p>
        </p:txBody>
      </p:sp>
      <p:grpSp>
        <p:nvGrpSpPr>
          <p:cNvPr id="19" name="Group 19"/>
          <p:cNvGrpSpPr/>
          <p:nvPr/>
        </p:nvGrpSpPr>
        <p:grpSpPr>
          <a:xfrm>
            <a:off x="261533" y="4649790"/>
            <a:ext cx="4682107" cy="397493"/>
            <a:chOff x="0" y="0"/>
            <a:chExt cx="6242809" cy="529991"/>
          </a:xfrm>
        </p:grpSpPr>
        <p:grpSp>
          <p:nvGrpSpPr>
            <p:cNvPr id="20" name="Group 20"/>
            <p:cNvGrpSpPr/>
            <p:nvPr/>
          </p:nvGrpSpPr>
          <p:grpSpPr>
            <a:xfrm rot="-10800000">
              <a:off x="0" y="0"/>
              <a:ext cx="6242809" cy="529991"/>
              <a:chOff x="0" y="0"/>
              <a:chExt cx="3295244" cy="279754"/>
            </a:xfrm>
          </p:grpSpPr>
          <p:sp>
            <p:nvSpPr>
              <p:cNvPr id="21" name="Freeform 21"/>
              <p:cNvSpPr/>
              <p:nvPr/>
            </p:nvSpPr>
            <p:spPr>
              <a:xfrm>
                <a:off x="0" y="0"/>
                <a:ext cx="3295245" cy="279781"/>
              </a:xfrm>
              <a:custGeom>
                <a:avLst/>
                <a:gdLst/>
                <a:ahLst/>
                <a:cxnLst/>
                <a:rect l="l" t="t" r="r" b="b"/>
                <a:pathLst>
                  <a:path w="3295245" h="279781">
                    <a:moveTo>
                      <a:pt x="3295245" y="279781"/>
                    </a:moveTo>
                    <a:lnTo>
                      <a:pt x="0" y="279781"/>
                    </a:lnTo>
                    <a:lnTo>
                      <a:pt x="0" y="0"/>
                    </a:lnTo>
                    <a:lnTo>
                      <a:pt x="3295245" y="0"/>
                    </a:lnTo>
                    <a:close/>
                  </a:path>
                </a:pathLst>
              </a:custGeom>
              <a:solidFill>
                <a:srgbClr val="008DBA">
                  <a:alpha val="3529"/>
                </a:srgbClr>
              </a:solidFill>
            </p:spPr>
            <p:txBody>
              <a:bodyPr/>
              <a:lstStyle/>
              <a:p>
                <a:endParaRPr lang="fr-FR"/>
              </a:p>
            </p:txBody>
          </p:sp>
        </p:grpSp>
        <p:grpSp>
          <p:nvGrpSpPr>
            <p:cNvPr id="22" name="Group 22"/>
            <p:cNvGrpSpPr/>
            <p:nvPr/>
          </p:nvGrpSpPr>
          <p:grpSpPr>
            <a:xfrm>
              <a:off x="0" y="0"/>
              <a:ext cx="6242809" cy="529991"/>
              <a:chOff x="0" y="0"/>
              <a:chExt cx="3295244" cy="279754"/>
            </a:xfrm>
          </p:grpSpPr>
          <p:sp>
            <p:nvSpPr>
              <p:cNvPr id="23" name="Freeform 23"/>
              <p:cNvSpPr/>
              <p:nvPr/>
            </p:nvSpPr>
            <p:spPr>
              <a:xfrm>
                <a:off x="0" y="0"/>
                <a:ext cx="3295244" cy="279754"/>
              </a:xfrm>
              <a:custGeom>
                <a:avLst/>
                <a:gdLst/>
                <a:ahLst/>
                <a:cxnLst/>
                <a:rect l="l" t="t" r="r" b="b"/>
                <a:pathLst>
                  <a:path w="3295244" h="279754">
                    <a:moveTo>
                      <a:pt x="0" y="0"/>
                    </a:moveTo>
                    <a:lnTo>
                      <a:pt x="3295244" y="0"/>
                    </a:lnTo>
                    <a:lnTo>
                      <a:pt x="3295244" y="279754"/>
                    </a:lnTo>
                    <a:lnTo>
                      <a:pt x="0" y="279754"/>
                    </a:lnTo>
                    <a:close/>
                  </a:path>
                </a:pathLst>
              </a:custGeom>
              <a:solidFill>
                <a:srgbClr val="008DBA">
                  <a:alpha val="18824"/>
                </a:srgbClr>
              </a:solidFill>
            </p:spPr>
            <p:txBody>
              <a:bodyPr/>
              <a:lstStyle/>
              <a:p>
                <a:endParaRPr lang="fr-FR"/>
              </a:p>
            </p:txBody>
          </p:sp>
          <p:sp>
            <p:nvSpPr>
              <p:cNvPr id="24" name="TextBox 24"/>
              <p:cNvSpPr txBox="1"/>
              <p:nvPr/>
            </p:nvSpPr>
            <p:spPr>
              <a:xfrm>
                <a:off x="0" y="-19050"/>
                <a:ext cx="3295244" cy="298804"/>
              </a:xfrm>
              <a:prstGeom prst="rect">
                <a:avLst/>
              </a:prstGeom>
            </p:spPr>
            <p:txBody>
              <a:bodyPr lIns="0" tIns="0" rIns="0" bIns="0" rtlCol="0" anchor="ctr"/>
              <a:lstStyle/>
              <a:p>
                <a:pPr algn="l">
                  <a:lnSpc>
                    <a:spcPts val="2039"/>
                  </a:lnSpc>
                </a:pPr>
                <a:r>
                  <a:rPr lang="en-US" sz="1699" b="1">
                    <a:solidFill>
                      <a:srgbClr val="008DBA"/>
                    </a:solidFill>
                    <a:latin typeface="Arial Bold"/>
                    <a:ea typeface="Arial Bold"/>
                    <a:cs typeface="Arial Bold"/>
                    <a:sym typeface="Arial Bold"/>
                  </a:rPr>
                  <a:t>          Déroulé du débriefing</a:t>
                </a:r>
              </a:p>
            </p:txBody>
          </p:sp>
        </p:grpSp>
      </p:grpSp>
      <p:sp>
        <p:nvSpPr>
          <p:cNvPr id="25" name="Freeform 25" descr="Arrow circle outline"/>
          <p:cNvSpPr/>
          <p:nvPr/>
        </p:nvSpPr>
        <p:spPr>
          <a:xfrm>
            <a:off x="324071" y="4681187"/>
            <a:ext cx="334698" cy="334698"/>
          </a:xfrm>
          <a:custGeom>
            <a:avLst/>
            <a:gdLst/>
            <a:ahLst/>
            <a:cxnLst/>
            <a:rect l="l" t="t" r="r" b="b"/>
            <a:pathLst>
              <a:path w="334698" h="334698">
                <a:moveTo>
                  <a:pt x="0" y="0"/>
                </a:moveTo>
                <a:lnTo>
                  <a:pt x="334698" y="0"/>
                </a:lnTo>
                <a:lnTo>
                  <a:pt x="334698" y="334698"/>
                </a:lnTo>
                <a:lnTo>
                  <a:pt x="0" y="33469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grpSp>
        <p:nvGrpSpPr>
          <p:cNvPr id="26" name="Group 26"/>
          <p:cNvGrpSpPr/>
          <p:nvPr/>
        </p:nvGrpSpPr>
        <p:grpSpPr>
          <a:xfrm>
            <a:off x="252098" y="7847680"/>
            <a:ext cx="17780353" cy="2227394"/>
            <a:chOff x="0" y="0"/>
            <a:chExt cx="12513727" cy="1567629"/>
          </a:xfrm>
        </p:grpSpPr>
        <p:sp>
          <p:nvSpPr>
            <p:cNvPr id="27" name="Freeform 27"/>
            <p:cNvSpPr/>
            <p:nvPr/>
          </p:nvSpPr>
          <p:spPr>
            <a:xfrm>
              <a:off x="0" y="0"/>
              <a:ext cx="12513727" cy="1567593"/>
            </a:xfrm>
            <a:custGeom>
              <a:avLst/>
              <a:gdLst/>
              <a:ahLst/>
              <a:cxnLst/>
              <a:rect l="l" t="t" r="r" b="b"/>
              <a:pathLst>
                <a:path w="12513727" h="1567593">
                  <a:moveTo>
                    <a:pt x="0" y="0"/>
                  </a:moveTo>
                  <a:lnTo>
                    <a:pt x="12513727" y="0"/>
                  </a:lnTo>
                  <a:lnTo>
                    <a:pt x="12513727" y="1567593"/>
                  </a:lnTo>
                  <a:lnTo>
                    <a:pt x="0" y="1567593"/>
                  </a:lnTo>
                  <a:close/>
                </a:path>
              </a:pathLst>
            </a:custGeom>
            <a:solidFill>
              <a:srgbClr val="008DBA">
                <a:alpha val="18824"/>
              </a:srgbClr>
            </a:solidFill>
          </p:spPr>
          <p:txBody>
            <a:bodyPr/>
            <a:lstStyle/>
            <a:p>
              <a:endParaRPr lang="fr-FR"/>
            </a:p>
          </p:txBody>
        </p:sp>
      </p:grpSp>
      <p:grpSp>
        <p:nvGrpSpPr>
          <p:cNvPr id="28" name="Group 28"/>
          <p:cNvGrpSpPr/>
          <p:nvPr/>
        </p:nvGrpSpPr>
        <p:grpSpPr>
          <a:xfrm>
            <a:off x="13709516" y="7234447"/>
            <a:ext cx="4322935" cy="613233"/>
            <a:chOff x="0" y="0"/>
            <a:chExt cx="3042461" cy="431591"/>
          </a:xfrm>
        </p:grpSpPr>
        <p:sp>
          <p:nvSpPr>
            <p:cNvPr id="29" name="Freeform 29"/>
            <p:cNvSpPr/>
            <p:nvPr/>
          </p:nvSpPr>
          <p:spPr>
            <a:xfrm>
              <a:off x="0" y="0"/>
              <a:ext cx="3042433" cy="431554"/>
            </a:xfrm>
            <a:custGeom>
              <a:avLst/>
              <a:gdLst/>
              <a:ahLst/>
              <a:cxnLst/>
              <a:rect l="l" t="t" r="r" b="b"/>
              <a:pathLst>
                <a:path w="3042433" h="431554">
                  <a:moveTo>
                    <a:pt x="3042433" y="0"/>
                  </a:moveTo>
                  <a:lnTo>
                    <a:pt x="59718" y="0"/>
                  </a:lnTo>
                  <a:lnTo>
                    <a:pt x="0" y="71851"/>
                  </a:lnTo>
                  <a:lnTo>
                    <a:pt x="0" y="431554"/>
                  </a:lnTo>
                  <a:lnTo>
                    <a:pt x="3042433" y="431554"/>
                  </a:lnTo>
                  <a:close/>
                </a:path>
              </a:pathLst>
            </a:custGeom>
            <a:solidFill>
              <a:srgbClr val="008DBA"/>
            </a:solidFill>
          </p:spPr>
          <p:txBody>
            <a:bodyPr/>
            <a:lstStyle/>
            <a:p>
              <a:endParaRPr lang="fr-FR"/>
            </a:p>
          </p:txBody>
        </p:sp>
        <p:sp>
          <p:nvSpPr>
            <p:cNvPr id="30" name="TextBox 30"/>
            <p:cNvSpPr txBox="1"/>
            <p:nvPr/>
          </p:nvSpPr>
          <p:spPr>
            <a:xfrm>
              <a:off x="0" y="-57150"/>
              <a:ext cx="3042461" cy="488741"/>
            </a:xfrm>
            <a:prstGeom prst="rect">
              <a:avLst/>
            </a:prstGeom>
          </p:spPr>
          <p:txBody>
            <a:bodyPr lIns="96240" tIns="96240" rIns="96240" bIns="96240" rtlCol="0" anchor="ctr"/>
            <a:lstStyle/>
            <a:p>
              <a:pPr algn="ctr">
                <a:lnSpc>
                  <a:spcPts val="2833"/>
                </a:lnSpc>
              </a:pPr>
              <a:r>
                <a:rPr lang="en-US" sz="2361">
                  <a:solidFill>
                    <a:srgbClr val="FFFFFF"/>
                  </a:solidFill>
                  <a:latin typeface="Calibri (MS)"/>
                  <a:ea typeface="Calibri (MS)"/>
                  <a:cs typeface="Calibri (MS)"/>
                  <a:sym typeface="Calibri (MS)"/>
                </a:rPr>
                <a:t>Quelques conseils</a:t>
              </a:r>
            </a:p>
          </p:txBody>
        </p:sp>
      </p:grpSp>
      <p:grpSp>
        <p:nvGrpSpPr>
          <p:cNvPr id="31" name="Group 31"/>
          <p:cNvGrpSpPr/>
          <p:nvPr/>
        </p:nvGrpSpPr>
        <p:grpSpPr>
          <a:xfrm>
            <a:off x="444193" y="8612050"/>
            <a:ext cx="8613227" cy="642622"/>
            <a:chOff x="0" y="0"/>
            <a:chExt cx="6061947" cy="452274"/>
          </a:xfrm>
        </p:grpSpPr>
        <p:sp>
          <p:nvSpPr>
            <p:cNvPr id="32" name="Freeform 32"/>
            <p:cNvSpPr/>
            <p:nvPr/>
          </p:nvSpPr>
          <p:spPr>
            <a:xfrm>
              <a:off x="0" y="0"/>
              <a:ext cx="6061855" cy="452247"/>
            </a:xfrm>
            <a:custGeom>
              <a:avLst/>
              <a:gdLst/>
              <a:ahLst/>
              <a:cxnLst/>
              <a:rect l="l" t="t" r="r" b="b"/>
              <a:pathLst>
                <a:path w="6061855" h="452247">
                  <a:moveTo>
                    <a:pt x="0" y="0"/>
                  </a:moveTo>
                  <a:lnTo>
                    <a:pt x="6061855" y="0"/>
                  </a:lnTo>
                  <a:lnTo>
                    <a:pt x="6061855" y="452247"/>
                  </a:lnTo>
                  <a:lnTo>
                    <a:pt x="0" y="452247"/>
                  </a:lnTo>
                  <a:close/>
                </a:path>
              </a:pathLst>
            </a:custGeom>
            <a:solidFill>
              <a:srgbClr val="008DBA"/>
            </a:solidFill>
          </p:spPr>
          <p:txBody>
            <a:bodyPr/>
            <a:lstStyle/>
            <a:p>
              <a:endParaRPr lang="fr-FR"/>
            </a:p>
          </p:txBody>
        </p:sp>
      </p:grpSp>
      <p:sp>
        <p:nvSpPr>
          <p:cNvPr id="33" name="Freeform 33" descr="Checkmark with solid fill"/>
          <p:cNvSpPr/>
          <p:nvPr/>
        </p:nvSpPr>
        <p:spPr>
          <a:xfrm>
            <a:off x="602825" y="8796320"/>
            <a:ext cx="274082" cy="274082"/>
          </a:xfrm>
          <a:custGeom>
            <a:avLst/>
            <a:gdLst/>
            <a:ahLst/>
            <a:cxnLst/>
            <a:rect l="l" t="t" r="r" b="b"/>
            <a:pathLst>
              <a:path w="274082" h="274082">
                <a:moveTo>
                  <a:pt x="0" y="0"/>
                </a:moveTo>
                <a:lnTo>
                  <a:pt x="274082" y="0"/>
                </a:lnTo>
                <a:lnTo>
                  <a:pt x="274082" y="274082"/>
                </a:lnTo>
                <a:lnTo>
                  <a:pt x="0" y="27408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fr-FR"/>
          </a:p>
        </p:txBody>
      </p:sp>
      <p:sp>
        <p:nvSpPr>
          <p:cNvPr id="34" name="TextBox 34"/>
          <p:cNvSpPr txBox="1"/>
          <p:nvPr/>
        </p:nvSpPr>
        <p:spPr>
          <a:xfrm>
            <a:off x="1112411" y="8663129"/>
            <a:ext cx="7662459" cy="533454"/>
          </a:xfrm>
          <a:prstGeom prst="rect">
            <a:avLst/>
          </a:prstGeom>
        </p:spPr>
        <p:txBody>
          <a:bodyPr lIns="0" tIns="0" rIns="0" bIns="0" rtlCol="0" anchor="t">
            <a:spAutoFit/>
          </a:bodyPr>
          <a:lstStyle/>
          <a:p>
            <a:pPr algn="just">
              <a:lnSpc>
                <a:spcPts val="2086"/>
              </a:lnSpc>
            </a:pPr>
            <a:r>
              <a:rPr lang="en-US" sz="1738">
                <a:solidFill>
                  <a:srgbClr val="FFFFFF"/>
                </a:solidFill>
                <a:latin typeface="Arial"/>
                <a:ea typeface="Arial"/>
                <a:cs typeface="Arial"/>
                <a:sym typeface="Arial"/>
              </a:rPr>
              <a:t>Insister particulièrement sur les points positifs observés et présenter les points négatifs comme des axes d’amélioration</a:t>
            </a:r>
          </a:p>
        </p:txBody>
      </p:sp>
      <p:grpSp>
        <p:nvGrpSpPr>
          <p:cNvPr id="35" name="Group 35"/>
          <p:cNvGrpSpPr/>
          <p:nvPr/>
        </p:nvGrpSpPr>
        <p:grpSpPr>
          <a:xfrm>
            <a:off x="444193" y="9327797"/>
            <a:ext cx="8613227" cy="642622"/>
            <a:chOff x="0" y="0"/>
            <a:chExt cx="6061947" cy="452274"/>
          </a:xfrm>
        </p:grpSpPr>
        <p:sp>
          <p:nvSpPr>
            <p:cNvPr id="36" name="Freeform 36"/>
            <p:cNvSpPr/>
            <p:nvPr/>
          </p:nvSpPr>
          <p:spPr>
            <a:xfrm>
              <a:off x="0" y="0"/>
              <a:ext cx="6061855" cy="452247"/>
            </a:xfrm>
            <a:custGeom>
              <a:avLst/>
              <a:gdLst/>
              <a:ahLst/>
              <a:cxnLst/>
              <a:rect l="l" t="t" r="r" b="b"/>
              <a:pathLst>
                <a:path w="6061855" h="452247">
                  <a:moveTo>
                    <a:pt x="0" y="0"/>
                  </a:moveTo>
                  <a:lnTo>
                    <a:pt x="6061855" y="0"/>
                  </a:lnTo>
                  <a:lnTo>
                    <a:pt x="6061855" y="452247"/>
                  </a:lnTo>
                  <a:lnTo>
                    <a:pt x="0" y="452247"/>
                  </a:lnTo>
                  <a:close/>
                </a:path>
              </a:pathLst>
            </a:custGeom>
            <a:solidFill>
              <a:srgbClr val="008DBA"/>
            </a:solidFill>
          </p:spPr>
          <p:txBody>
            <a:bodyPr/>
            <a:lstStyle/>
            <a:p>
              <a:endParaRPr lang="fr-FR"/>
            </a:p>
          </p:txBody>
        </p:sp>
      </p:grpSp>
      <p:sp>
        <p:nvSpPr>
          <p:cNvPr id="37" name="Freeform 37" descr="Checkmark with solid fill"/>
          <p:cNvSpPr/>
          <p:nvPr/>
        </p:nvSpPr>
        <p:spPr>
          <a:xfrm>
            <a:off x="602825" y="9512067"/>
            <a:ext cx="274082" cy="274082"/>
          </a:xfrm>
          <a:custGeom>
            <a:avLst/>
            <a:gdLst/>
            <a:ahLst/>
            <a:cxnLst/>
            <a:rect l="l" t="t" r="r" b="b"/>
            <a:pathLst>
              <a:path w="274082" h="274082">
                <a:moveTo>
                  <a:pt x="0" y="0"/>
                </a:moveTo>
                <a:lnTo>
                  <a:pt x="274082" y="0"/>
                </a:lnTo>
                <a:lnTo>
                  <a:pt x="274082" y="274082"/>
                </a:lnTo>
                <a:lnTo>
                  <a:pt x="0" y="27408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fr-FR"/>
          </a:p>
        </p:txBody>
      </p:sp>
      <p:sp>
        <p:nvSpPr>
          <p:cNvPr id="38" name="TextBox 38"/>
          <p:cNvSpPr txBox="1"/>
          <p:nvPr/>
        </p:nvSpPr>
        <p:spPr>
          <a:xfrm>
            <a:off x="1112411" y="9378876"/>
            <a:ext cx="7662459" cy="533454"/>
          </a:xfrm>
          <a:prstGeom prst="rect">
            <a:avLst/>
          </a:prstGeom>
        </p:spPr>
        <p:txBody>
          <a:bodyPr lIns="0" tIns="0" rIns="0" bIns="0" rtlCol="0" anchor="t">
            <a:spAutoFit/>
          </a:bodyPr>
          <a:lstStyle/>
          <a:p>
            <a:pPr algn="just">
              <a:lnSpc>
                <a:spcPts val="2086"/>
              </a:lnSpc>
            </a:pPr>
            <a:r>
              <a:rPr lang="en-US" sz="1738">
                <a:solidFill>
                  <a:srgbClr val="FFFFFF"/>
                </a:solidFill>
                <a:latin typeface="Arial"/>
                <a:ea typeface="Arial"/>
                <a:cs typeface="Arial"/>
                <a:sym typeface="Arial"/>
              </a:rPr>
              <a:t>Faire parler les joueurs avant les animateurs et les observateurs pour ne pas influencer leurs retours</a:t>
            </a:r>
          </a:p>
        </p:txBody>
      </p:sp>
      <p:grpSp>
        <p:nvGrpSpPr>
          <p:cNvPr id="39" name="Group 39"/>
          <p:cNvGrpSpPr/>
          <p:nvPr/>
        </p:nvGrpSpPr>
        <p:grpSpPr>
          <a:xfrm>
            <a:off x="9235633" y="8619310"/>
            <a:ext cx="8608173" cy="642622"/>
            <a:chOff x="0" y="0"/>
            <a:chExt cx="6058391" cy="452274"/>
          </a:xfrm>
        </p:grpSpPr>
        <p:sp>
          <p:nvSpPr>
            <p:cNvPr id="40" name="Freeform 40"/>
            <p:cNvSpPr/>
            <p:nvPr/>
          </p:nvSpPr>
          <p:spPr>
            <a:xfrm>
              <a:off x="0" y="0"/>
              <a:ext cx="6058298" cy="452247"/>
            </a:xfrm>
            <a:custGeom>
              <a:avLst/>
              <a:gdLst/>
              <a:ahLst/>
              <a:cxnLst/>
              <a:rect l="l" t="t" r="r" b="b"/>
              <a:pathLst>
                <a:path w="6058298" h="452247">
                  <a:moveTo>
                    <a:pt x="0" y="0"/>
                  </a:moveTo>
                  <a:lnTo>
                    <a:pt x="6058298" y="0"/>
                  </a:lnTo>
                  <a:lnTo>
                    <a:pt x="6058298" y="452247"/>
                  </a:lnTo>
                  <a:lnTo>
                    <a:pt x="0" y="452247"/>
                  </a:lnTo>
                  <a:close/>
                </a:path>
              </a:pathLst>
            </a:custGeom>
            <a:solidFill>
              <a:srgbClr val="008DBA"/>
            </a:solidFill>
          </p:spPr>
          <p:txBody>
            <a:bodyPr/>
            <a:lstStyle/>
            <a:p>
              <a:endParaRPr lang="fr-FR"/>
            </a:p>
          </p:txBody>
        </p:sp>
      </p:grpSp>
      <p:sp>
        <p:nvSpPr>
          <p:cNvPr id="41" name="Freeform 41" descr="Checkmark with solid fill"/>
          <p:cNvSpPr/>
          <p:nvPr/>
        </p:nvSpPr>
        <p:spPr>
          <a:xfrm>
            <a:off x="9505721" y="8803580"/>
            <a:ext cx="274082" cy="274082"/>
          </a:xfrm>
          <a:custGeom>
            <a:avLst/>
            <a:gdLst/>
            <a:ahLst/>
            <a:cxnLst/>
            <a:rect l="l" t="t" r="r" b="b"/>
            <a:pathLst>
              <a:path w="274082" h="274082">
                <a:moveTo>
                  <a:pt x="0" y="0"/>
                </a:moveTo>
                <a:lnTo>
                  <a:pt x="274083" y="0"/>
                </a:lnTo>
                <a:lnTo>
                  <a:pt x="274083" y="274082"/>
                </a:lnTo>
                <a:lnTo>
                  <a:pt x="0" y="27408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fr-FR"/>
          </a:p>
        </p:txBody>
      </p:sp>
      <p:sp>
        <p:nvSpPr>
          <p:cNvPr id="42" name="TextBox 42"/>
          <p:cNvSpPr txBox="1"/>
          <p:nvPr/>
        </p:nvSpPr>
        <p:spPr>
          <a:xfrm>
            <a:off x="10105578" y="8670389"/>
            <a:ext cx="7662459" cy="533454"/>
          </a:xfrm>
          <a:prstGeom prst="rect">
            <a:avLst/>
          </a:prstGeom>
        </p:spPr>
        <p:txBody>
          <a:bodyPr lIns="0" tIns="0" rIns="0" bIns="0" rtlCol="0" anchor="t">
            <a:spAutoFit/>
          </a:bodyPr>
          <a:lstStyle/>
          <a:p>
            <a:pPr algn="just">
              <a:lnSpc>
                <a:spcPts val="2086"/>
              </a:lnSpc>
            </a:pPr>
            <a:r>
              <a:rPr lang="en-US" sz="1738">
                <a:solidFill>
                  <a:srgbClr val="FFFFFF"/>
                </a:solidFill>
                <a:latin typeface="Arial"/>
                <a:ea typeface="Arial"/>
                <a:cs typeface="Arial"/>
                <a:sym typeface="Arial"/>
              </a:rPr>
              <a:t>Veiller à ce que tous les participants donnent leur impression grâce à une discussion ouverte et un cadre informel</a:t>
            </a:r>
          </a:p>
        </p:txBody>
      </p:sp>
      <p:grpSp>
        <p:nvGrpSpPr>
          <p:cNvPr id="43" name="Group 43"/>
          <p:cNvGrpSpPr/>
          <p:nvPr/>
        </p:nvGrpSpPr>
        <p:grpSpPr>
          <a:xfrm>
            <a:off x="9230580" y="9327797"/>
            <a:ext cx="8613227" cy="642622"/>
            <a:chOff x="0" y="0"/>
            <a:chExt cx="6061947" cy="452274"/>
          </a:xfrm>
        </p:grpSpPr>
        <p:sp>
          <p:nvSpPr>
            <p:cNvPr id="44" name="Freeform 44"/>
            <p:cNvSpPr/>
            <p:nvPr/>
          </p:nvSpPr>
          <p:spPr>
            <a:xfrm>
              <a:off x="0" y="0"/>
              <a:ext cx="6061855" cy="452247"/>
            </a:xfrm>
            <a:custGeom>
              <a:avLst/>
              <a:gdLst/>
              <a:ahLst/>
              <a:cxnLst/>
              <a:rect l="l" t="t" r="r" b="b"/>
              <a:pathLst>
                <a:path w="6061855" h="452247">
                  <a:moveTo>
                    <a:pt x="0" y="0"/>
                  </a:moveTo>
                  <a:lnTo>
                    <a:pt x="6061855" y="0"/>
                  </a:lnTo>
                  <a:lnTo>
                    <a:pt x="6061855" y="452247"/>
                  </a:lnTo>
                  <a:lnTo>
                    <a:pt x="0" y="452247"/>
                  </a:lnTo>
                  <a:close/>
                </a:path>
              </a:pathLst>
            </a:custGeom>
            <a:solidFill>
              <a:srgbClr val="008DBA"/>
            </a:solidFill>
          </p:spPr>
          <p:txBody>
            <a:bodyPr/>
            <a:lstStyle/>
            <a:p>
              <a:endParaRPr lang="fr-FR"/>
            </a:p>
          </p:txBody>
        </p:sp>
      </p:grpSp>
      <p:sp>
        <p:nvSpPr>
          <p:cNvPr id="45" name="Freeform 45" descr="Checkmark with solid fill"/>
          <p:cNvSpPr/>
          <p:nvPr/>
        </p:nvSpPr>
        <p:spPr>
          <a:xfrm>
            <a:off x="9503872" y="9512067"/>
            <a:ext cx="274082" cy="274082"/>
          </a:xfrm>
          <a:custGeom>
            <a:avLst/>
            <a:gdLst/>
            <a:ahLst/>
            <a:cxnLst/>
            <a:rect l="l" t="t" r="r" b="b"/>
            <a:pathLst>
              <a:path w="274082" h="274082">
                <a:moveTo>
                  <a:pt x="0" y="0"/>
                </a:moveTo>
                <a:lnTo>
                  <a:pt x="274082" y="0"/>
                </a:lnTo>
                <a:lnTo>
                  <a:pt x="274082" y="274082"/>
                </a:lnTo>
                <a:lnTo>
                  <a:pt x="0" y="27408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fr-FR"/>
          </a:p>
        </p:txBody>
      </p:sp>
      <p:sp>
        <p:nvSpPr>
          <p:cNvPr id="46" name="TextBox 46"/>
          <p:cNvSpPr txBox="1"/>
          <p:nvPr/>
        </p:nvSpPr>
        <p:spPr>
          <a:xfrm>
            <a:off x="10099294" y="9378876"/>
            <a:ext cx="7662459" cy="533454"/>
          </a:xfrm>
          <a:prstGeom prst="rect">
            <a:avLst/>
          </a:prstGeom>
        </p:spPr>
        <p:txBody>
          <a:bodyPr lIns="0" tIns="0" rIns="0" bIns="0" rtlCol="0" anchor="t">
            <a:spAutoFit/>
          </a:bodyPr>
          <a:lstStyle/>
          <a:p>
            <a:pPr algn="just">
              <a:lnSpc>
                <a:spcPts val="2086"/>
              </a:lnSpc>
            </a:pPr>
            <a:r>
              <a:rPr lang="en-US" sz="1738">
                <a:solidFill>
                  <a:srgbClr val="FFFFFF"/>
                </a:solidFill>
                <a:latin typeface="Arial"/>
                <a:ea typeface="Arial"/>
                <a:cs typeface="Arial"/>
                <a:sym typeface="Arial"/>
              </a:rPr>
              <a:t>Profiter de la phase de debriefing pour faire remplir aux joueurs la grille d’évaluation et la récupérer à la fin</a:t>
            </a:r>
          </a:p>
        </p:txBody>
      </p:sp>
      <p:sp>
        <p:nvSpPr>
          <p:cNvPr id="47" name="AutoShape 47"/>
          <p:cNvSpPr/>
          <p:nvPr/>
        </p:nvSpPr>
        <p:spPr>
          <a:xfrm>
            <a:off x="1030456" y="3263724"/>
            <a:ext cx="213667" cy="19783"/>
          </a:xfrm>
          <a:prstGeom prst="line">
            <a:avLst/>
          </a:prstGeom>
          <a:ln w="38100" cap="rnd">
            <a:solidFill>
              <a:srgbClr val="008DBA"/>
            </a:solidFill>
            <a:prstDash val="solid"/>
            <a:headEnd type="none" w="sm" len="sm"/>
            <a:tailEnd type="none" w="sm" len="sm"/>
          </a:ln>
        </p:spPr>
        <p:txBody>
          <a:bodyPr/>
          <a:lstStyle/>
          <a:p>
            <a:endParaRPr lang="fr-FR"/>
          </a:p>
        </p:txBody>
      </p:sp>
      <p:sp>
        <p:nvSpPr>
          <p:cNvPr id="48" name="TextBox 48"/>
          <p:cNvSpPr txBox="1"/>
          <p:nvPr/>
        </p:nvSpPr>
        <p:spPr>
          <a:xfrm>
            <a:off x="1573365" y="3125964"/>
            <a:ext cx="6806546" cy="276252"/>
          </a:xfrm>
          <a:prstGeom prst="rect">
            <a:avLst/>
          </a:prstGeom>
        </p:spPr>
        <p:txBody>
          <a:bodyPr lIns="0" tIns="0" rIns="0" bIns="0" rtlCol="0" anchor="t">
            <a:spAutoFit/>
          </a:bodyPr>
          <a:lstStyle/>
          <a:p>
            <a:pPr algn="just">
              <a:lnSpc>
                <a:spcPts val="2090"/>
              </a:lnSpc>
            </a:pPr>
            <a:r>
              <a:rPr lang="en-US" sz="1742">
                <a:solidFill>
                  <a:srgbClr val="002B49"/>
                </a:solidFill>
                <a:latin typeface="Arial"/>
                <a:ea typeface="Arial"/>
                <a:cs typeface="Arial"/>
                <a:sym typeface="Arial"/>
              </a:rPr>
              <a:t>Durée idéale : 30min </a:t>
            </a:r>
          </a:p>
        </p:txBody>
      </p:sp>
      <p:sp>
        <p:nvSpPr>
          <p:cNvPr id="49" name="AutoShape 49"/>
          <p:cNvSpPr/>
          <p:nvPr/>
        </p:nvSpPr>
        <p:spPr>
          <a:xfrm>
            <a:off x="1030456" y="3596943"/>
            <a:ext cx="213667" cy="19783"/>
          </a:xfrm>
          <a:prstGeom prst="line">
            <a:avLst/>
          </a:prstGeom>
          <a:ln w="38100" cap="rnd">
            <a:solidFill>
              <a:srgbClr val="008DBA"/>
            </a:solidFill>
            <a:prstDash val="solid"/>
            <a:headEnd type="none" w="sm" len="sm"/>
            <a:tailEnd type="none" w="sm" len="sm"/>
          </a:ln>
        </p:spPr>
        <p:txBody>
          <a:bodyPr/>
          <a:lstStyle/>
          <a:p>
            <a:endParaRPr lang="fr-FR"/>
          </a:p>
        </p:txBody>
      </p:sp>
      <p:sp>
        <p:nvSpPr>
          <p:cNvPr id="50" name="TextBox 50"/>
          <p:cNvSpPr txBox="1"/>
          <p:nvPr/>
        </p:nvSpPr>
        <p:spPr>
          <a:xfrm>
            <a:off x="1573365" y="3459184"/>
            <a:ext cx="15050604" cy="276252"/>
          </a:xfrm>
          <a:prstGeom prst="rect">
            <a:avLst/>
          </a:prstGeom>
        </p:spPr>
        <p:txBody>
          <a:bodyPr lIns="0" tIns="0" rIns="0" bIns="0" rtlCol="0" anchor="t">
            <a:spAutoFit/>
          </a:bodyPr>
          <a:lstStyle/>
          <a:p>
            <a:pPr algn="just">
              <a:lnSpc>
                <a:spcPts val="2090"/>
              </a:lnSpc>
            </a:pPr>
            <a:r>
              <a:rPr lang="en-US" sz="1742">
                <a:solidFill>
                  <a:srgbClr val="002B49"/>
                </a:solidFill>
                <a:latin typeface="Arial"/>
                <a:ea typeface="Arial"/>
                <a:cs typeface="Arial"/>
                <a:sym typeface="Arial"/>
              </a:rPr>
              <a:t>Support nécessaire : Debriefing exercice de crise</a:t>
            </a:r>
          </a:p>
        </p:txBody>
      </p:sp>
      <p:sp>
        <p:nvSpPr>
          <p:cNvPr id="51" name="Freeform 51" descr="Warning outline"/>
          <p:cNvSpPr/>
          <p:nvPr/>
        </p:nvSpPr>
        <p:spPr>
          <a:xfrm>
            <a:off x="1017248" y="4028104"/>
            <a:ext cx="262824" cy="262824"/>
          </a:xfrm>
          <a:custGeom>
            <a:avLst/>
            <a:gdLst/>
            <a:ahLst/>
            <a:cxnLst/>
            <a:rect l="l" t="t" r="r" b="b"/>
            <a:pathLst>
              <a:path w="262824" h="262824">
                <a:moveTo>
                  <a:pt x="0" y="0"/>
                </a:moveTo>
                <a:lnTo>
                  <a:pt x="262825" y="0"/>
                </a:lnTo>
                <a:lnTo>
                  <a:pt x="262825" y="262824"/>
                </a:lnTo>
                <a:lnTo>
                  <a:pt x="0" y="2628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fr-FR"/>
          </a:p>
        </p:txBody>
      </p:sp>
      <p:sp>
        <p:nvSpPr>
          <p:cNvPr id="52" name="TextBox 52"/>
          <p:cNvSpPr txBox="1"/>
          <p:nvPr/>
        </p:nvSpPr>
        <p:spPr>
          <a:xfrm>
            <a:off x="1573365" y="3892870"/>
            <a:ext cx="15685935" cy="514242"/>
          </a:xfrm>
          <a:prstGeom prst="rect">
            <a:avLst/>
          </a:prstGeom>
        </p:spPr>
        <p:txBody>
          <a:bodyPr lIns="0" tIns="0" rIns="0" bIns="0" rtlCol="0" anchor="t">
            <a:spAutoFit/>
          </a:bodyPr>
          <a:lstStyle/>
          <a:p>
            <a:pPr algn="just">
              <a:lnSpc>
                <a:spcPts val="1966"/>
              </a:lnSpc>
            </a:pPr>
            <a:r>
              <a:rPr lang="en-US" sz="1638" i="1">
                <a:solidFill>
                  <a:srgbClr val="002B49"/>
                </a:solidFill>
                <a:latin typeface="Arial Italics"/>
                <a:ea typeface="Arial Italics"/>
                <a:cs typeface="Arial Italics"/>
                <a:sym typeface="Arial Italics"/>
              </a:rPr>
              <a:t>Le jour de l’exercice, gardez à portée de main le support de débriefing prêt à être diffusé aux participants. N’hésitez pas à vous entrainer plusieurs fois à le présenter pour être à l’aise avec les exemples présentés, le déroulé des RETEX et les bonnes pratiques. </a:t>
            </a:r>
          </a:p>
        </p:txBody>
      </p:sp>
      <p:grpSp>
        <p:nvGrpSpPr>
          <p:cNvPr id="53" name="Group 53"/>
          <p:cNvGrpSpPr/>
          <p:nvPr/>
        </p:nvGrpSpPr>
        <p:grpSpPr>
          <a:xfrm>
            <a:off x="1030456" y="5285408"/>
            <a:ext cx="299077" cy="299077"/>
            <a:chOff x="0" y="0"/>
            <a:chExt cx="210489" cy="210489"/>
          </a:xfrm>
        </p:grpSpPr>
        <p:sp>
          <p:nvSpPr>
            <p:cNvPr id="54" name="Freeform 54"/>
            <p:cNvSpPr/>
            <p:nvPr/>
          </p:nvSpPr>
          <p:spPr>
            <a:xfrm>
              <a:off x="0" y="0"/>
              <a:ext cx="210566" cy="210566"/>
            </a:xfrm>
            <a:custGeom>
              <a:avLst/>
              <a:gdLst/>
              <a:ahLst/>
              <a:cxnLst/>
              <a:rect l="l" t="t" r="r" b="b"/>
              <a:pathLst>
                <a:path w="210566" h="210566">
                  <a:moveTo>
                    <a:pt x="0" y="105283"/>
                  </a:moveTo>
                  <a:cubicBezTo>
                    <a:pt x="0" y="47117"/>
                    <a:pt x="47117" y="0"/>
                    <a:pt x="105283" y="0"/>
                  </a:cubicBezTo>
                  <a:cubicBezTo>
                    <a:pt x="163449" y="0"/>
                    <a:pt x="210566" y="47117"/>
                    <a:pt x="210566" y="105283"/>
                  </a:cubicBezTo>
                  <a:cubicBezTo>
                    <a:pt x="210566" y="163449"/>
                    <a:pt x="163449" y="210566"/>
                    <a:pt x="105283" y="210566"/>
                  </a:cubicBezTo>
                  <a:cubicBezTo>
                    <a:pt x="47117" y="210566"/>
                    <a:pt x="0" y="163322"/>
                    <a:pt x="0" y="105283"/>
                  </a:cubicBezTo>
                  <a:close/>
                </a:path>
              </a:pathLst>
            </a:custGeom>
            <a:solidFill>
              <a:srgbClr val="94BDD4"/>
            </a:solidFill>
          </p:spPr>
          <p:txBody>
            <a:bodyPr/>
            <a:lstStyle/>
            <a:p>
              <a:endParaRPr lang="fr-FR"/>
            </a:p>
          </p:txBody>
        </p:sp>
        <p:sp>
          <p:nvSpPr>
            <p:cNvPr id="55" name="TextBox 55"/>
            <p:cNvSpPr txBox="1"/>
            <p:nvPr/>
          </p:nvSpPr>
          <p:spPr>
            <a:xfrm>
              <a:off x="0" y="-9525"/>
              <a:ext cx="210489" cy="220014"/>
            </a:xfrm>
            <a:prstGeom prst="rect">
              <a:avLst/>
            </a:prstGeom>
          </p:spPr>
          <p:txBody>
            <a:bodyPr lIns="96240" tIns="96240" rIns="96240" bIns="96240" rtlCol="0" anchor="ctr"/>
            <a:lstStyle/>
            <a:p>
              <a:pPr algn="ctr">
                <a:lnSpc>
                  <a:spcPts val="1993"/>
                </a:lnSpc>
              </a:pPr>
              <a:r>
                <a:rPr lang="en-US" sz="1661" b="1">
                  <a:solidFill>
                    <a:srgbClr val="FFFFFF"/>
                  </a:solidFill>
                  <a:latin typeface="Arial Bold"/>
                  <a:ea typeface="Arial Bold"/>
                  <a:cs typeface="Arial Bold"/>
                  <a:sym typeface="Arial Bold"/>
                </a:rPr>
                <a:t>1</a:t>
              </a:r>
            </a:p>
          </p:txBody>
        </p:sp>
      </p:grpSp>
      <p:sp>
        <p:nvSpPr>
          <p:cNvPr id="56" name="TextBox 56"/>
          <p:cNvSpPr txBox="1"/>
          <p:nvPr/>
        </p:nvSpPr>
        <p:spPr>
          <a:xfrm>
            <a:off x="1575121" y="5287295"/>
            <a:ext cx="14717595" cy="276252"/>
          </a:xfrm>
          <a:prstGeom prst="rect">
            <a:avLst/>
          </a:prstGeom>
        </p:spPr>
        <p:txBody>
          <a:bodyPr lIns="0" tIns="0" rIns="0" bIns="0" rtlCol="0" anchor="t">
            <a:spAutoFit/>
          </a:bodyPr>
          <a:lstStyle/>
          <a:p>
            <a:pPr algn="just">
              <a:lnSpc>
                <a:spcPts val="2090"/>
              </a:lnSpc>
            </a:pPr>
            <a:r>
              <a:rPr lang="en-US" sz="1742">
                <a:solidFill>
                  <a:srgbClr val="002B49"/>
                </a:solidFill>
                <a:latin typeface="Arial"/>
                <a:ea typeface="Arial"/>
                <a:cs typeface="Arial"/>
                <a:sym typeface="Arial"/>
              </a:rPr>
              <a:t>Rappel des objectifs qui devraient être atteints suite à l’exercice de crise </a:t>
            </a:r>
          </a:p>
        </p:txBody>
      </p:sp>
      <p:grpSp>
        <p:nvGrpSpPr>
          <p:cNvPr id="57" name="Group 57"/>
          <p:cNvGrpSpPr/>
          <p:nvPr/>
        </p:nvGrpSpPr>
        <p:grpSpPr>
          <a:xfrm>
            <a:off x="1032213" y="5765460"/>
            <a:ext cx="299077" cy="299077"/>
            <a:chOff x="0" y="0"/>
            <a:chExt cx="210489" cy="210489"/>
          </a:xfrm>
        </p:grpSpPr>
        <p:sp>
          <p:nvSpPr>
            <p:cNvPr id="58" name="Freeform 58"/>
            <p:cNvSpPr/>
            <p:nvPr/>
          </p:nvSpPr>
          <p:spPr>
            <a:xfrm>
              <a:off x="0" y="0"/>
              <a:ext cx="210566" cy="210566"/>
            </a:xfrm>
            <a:custGeom>
              <a:avLst/>
              <a:gdLst/>
              <a:ahLst/>
              <a:cxnLst/>
              <a:rect l="l" t="t" r="r" b="b"/>
              <a:pathLst>
                <a:path w="210566" h="210566">
                  <a:moveTo>
                    <a:pt x="0" y="105283"/>
                  </a:moveTo>
                  <a:cubicBezTo>
                    <a:pt x="0" y="47117"/>
                    <a:pt x="47117" y="0"/>
                    <a:pt x="105283" y="0"/>
                  </a:cubicBezTo>
                  <a:cubicBezTo>
                    <a:pt x="163449" y="0"/>
                    <a:pt x="210566" y="47117"/>
                    <a:pt x="210566" y="105283"/>
                  </a:cubicBezTo>
                  <a:cubicBezTo>
                    <a:pt x="210566" y="163449"/>
                    <a:pt x="163449" y="210566"/>
                    <a:pt x="105283" y="210566"/>
                  </a:cubicBezTo>
                  <a:cubicBezTo>
                    <a:pt x="47117" y="210566"/>
                    <a:pt x="0" y="163322"/>
                    <a:pt x="0" y="105283"/>
                  </a:cubicBezTo>
                  <a:close/>
                </a:path>
              </a:pathLst>
            </a:custGeom>
            <a:solidFill>
              <a:srgbClr val="94BDD4"/>
            </a:solidFill>
          </p:spPr>
          <p:txBody>
            <a:bodyPr/>
            <a:lstStyle/>
            <a:p>
              <a:endParaRPr lang="fr-FR"/>
            </a:p>
          </p:txBody>
        </p:sp>
        <p:sp>
          <p:nvSpPr>
            <p:cNvPr id="59" name="TextBox 59"/>
            <p:cNvSpPr txBox="1"/>
            <p:nvPr/>
          </p:nvSpPr>
          <p:spPr>
            <a:xfrm>
              <a:off x="0" y="-9525"/>
              <a:ext cx="210489" cy="220014"/>
            </a:xfrm>
            <a:prstGeom prst="rect">
              <a:avLst/>
            </a:prstGeom>
          </p:spPr>
          <p:txBody>
            <a:bodyPr lIns="96240" tIns="96240" rIns="96240" bIns="96240" rtlCol="0" anchor="ctr"/>
            <a:lstStyle/>
            <a:p>
              <a:pPr algn="ctr">
                <a:lnSpc>
                  <a:spcPts val="1993"/>
                </a:lnSpc>
              </a:pPr>
              <a:r>
                <a:rPr lang="en-US" sz="1661" b="1">
                  <a:solidFill>
                    <a:srgbClr val="FFFFFF"/>
                  </a:solidFill>
                  <a:latin typeface="Arial Bold"/>
                  <a:ea typeface="Arial Bold"/>
                  <a:cs typeface="Arial Bold"/>
                  <a:sym typeface="Arial Bold"/>
                </a:rPr>
                <a:t>2</a:t>
              </a:r>
            </a:p>
          </p:txBody>
        </p:sp>
      </p:grpSp>
      <p:sp>
        <p:nvSpPr>
          <p:cNvPr id="60" name="TextBox 60"/>
          <p:cNvSpPr txBox="1"/>
          <p:nvPr/>
        </p:nvSpPr>
        <p:spPr>
          <a:xfrm>
            <a:off x="1575121" y="5767347"/>
            <a:ext cx="15684179" cy="276252"/>
          </a:xfrm>
          <a:prstGeom prst="rect">
            <a:avLst/>
          </a:prstGeom>
        </p:spPr>
        <p:txBody>
          <a:bodyPr lIns="0" tIns="0" rIns="0" bIns="0" rtlCol="0" anchor="t">
            <a:spAutoFit/>
          </a:bodyPr>
          <a:lstStyle/>
          <a:p>
            <a:pPr algn="just">
              <a:lnSpc>
                <a:spcPts val="2090"/>
              </a:lnSpc>
            </a:pPr>
            <a:r>
              <a:rPr lang="en-US" sz="1742">
                <a:solidFill>
                  <a:srgbClr val="002B49"/>
                </a:solidFill>
                <a:latin typeface="Arial"/>
                <a:ea typeface="Arial"/>
                <a:cs typeface="Arial"/>
                <a:sym typeface="Arial"/>
              </a:rPr>
              <a:t>Partage de l’actualité des cyberattaques en lien avec le scénario de crise autour du rançongiciel qui vient d’être déroulé</a:t>
            </a:r>
          </a:p>
        </p:txBody>
      </p:sp>
      <p:grpSp>
        <p:nvGrpSpPr>
          <p:cNvPr id="61" name="Group 61"/>
          <p:cNvGrpSpPr/>
          <p:nvPr/>
        </p:nvGrpSpPr>
        <p:grpSpPr>
          <a:xfrm>
            <a:off x="1032213" y="6245511"/>
            <a:ext cx="299077" cy="299077"/>
            <a:chOff x="0" y="0"/>
            <a:chExt cx="210489" cy="210489"/>
          </a:xfrm>
        </p:grpSpPr>
        <p:sp>
          <p:nvSpPr>
            <p:cNvPr id="62" name="Freeform 62"/>
            <p:cNvSpPr/>
            <p:nvPr/>
          </p:nvSpPr>
          <p:spPr>
            <a:xfrm>
              <a:off x="0" y="0"/>
              <a:ext cx="210566" cy="210566"/>
            </a:xfrm>
            <a:custGeom>
              <a:avLst/>
              <a:gdLst/>
              <a:ahLst/>
              <a:cxnLst/>
              <a:rect l="l" t="t" r="r" b="b"/>
              <a:pathLst>
                <a:path w="210566" h="210566">
                  <a:moveTo>
                    <a:pt x="0" y="105283"/>
                  </a:moveTo>
                  <a:cubicBezTo>
                    <a:pt x="0" y="47117"/>
                    <a:pt x="47117" y="0"/>
                    <a:pt x="105283" y="0"/>
                  </a:cubicBezTo>
                  <a:cubicBezTo>
                    <a:pt x="163449" y="0"/>
                    <a:pt x="210566" y="47117"/>
                    <a:pt x="210566" y="105283"/>
                  </a:cubicBezTo>
                  <a:cubicBezTo>
                    <a:pt x="210566" y="163449"/>
                    <a:pt x="163449" y="210566"/>
                    <a:pt x="105283" y="210566"/>
                  </a:cubicBezTo>
                  <a:cubicBezTo>
                    <a:pt x="47117" y="210566"/>
                    <a:pt x="0" y="163322"/>
                    <a:pt x="0" y="105283"/>
                  </a:cubicBezTo>
                  <a:close/>
                </a:path>
              </a:pathLst>
            </a:custGeom>
            <a:solidFill>
              <a:srgbClr val="94BDD4"/>
            </a:solidFill>
          </p:spPr>
          <p:txBody>
            <a:bodyPr/>
            <a:lstStyle/>
            <a:p>
              <a:endParaRPr lang="fr-FR"/>
            </a:p>
          </p:txBody>
        </p:sp>
        <p:sp>
          <p:nvSpPr>
            <p:cNvPr id="63" name="TextBox 63"/>
            <p:cNvSpPr txBox="1"/>
            <p:nvPr/>
          </p:nvSpPr>
          <p:spPr>
            <a:xfrm>
              <a:off x="0" y="-9525"/>
              <a:ext cx="210489" cy="220014"/>
            </a:xfrm>
            <a:prstGeom prst="rect">
              <a:avLst/>
            </a:prstGeom>
          </p:spPr>
          <p:txBody>
            <a:bodyPr lIns="96240" tIns="96240" rIns="96240" bIns="96240" rtlCol="0" anchor="ctr"/>
            <a:lstStyle/>
            <a:p>
              <a:pPr algn="ctr">
                <a:lnSpc>
                  <a:spcPts val="1993"/>
                </a:lnSpc>
              </a:pPr>
              <a:r>
                <a:rPr lang="en-US" sz="1661" b="1">
                  <a:solidFill>
                    <a:srgbClr val="FFFFFF"/>
                  </a:solidFill>
                  <a:latin typeface="Arial Bold"/>
                  <a:ea typeface="Arial Bold"/>
                  <a:cs typeface="Arial Bold"/>
                  <a:sym typeface="Arial Bold"/>
                </a:rPr>
                <a:t>3</a:t>
              </a:r>
            </a:p>
          </p:txBody>
        </p:sp>
      </p:grpSp>
      <p:sp>
        <p:nvSpPr>
          <p:cNvPr id="64" name="TextBox 64"/>
          <p:cNvSpPr txBox="1"/>
          <p:nvPr/>
        </p:nvSpPr>
        <p:spPr>
          <a:xfrm>
            <a:off x="1575121" y="6247399"/>
            <a:ext cx="14717595" cy="276252"/>
          </a:xfrm>
          <a:prstGeom prst="rect">
            <a:avLst/>
          </a:prstGeom>
        </p:spPr>
        <p:txBody>
          <a:bodyPr lIns="0" tIns="0" rIns="0" bIns="0" rtlCol="0" anchor="t">
            <a:spAutoFit/>
          </a:bodyPr>
          <a:lstStyle/>
          <a:p>
            <a:pPr algn="just">
              <a:lnSpc>
                <a:spcPts val="2090"/>
              </a:lnSpc>
            </a:pPr>
            <a:r>
              <a:rPr lang="en-US" sz="1742">
                <a:solidFill>
                  <a:srgbClr val="002B49"/>
                </a:solidFill>
                <a:latin typeface="Arial"/>
                <a:ea typeface="Arial"/>
                <a:cs typeface="Arial"/>
                <a:sym typeface="Arial"/>
              </a:rPr>
              <a:t>Retour sur les étapes du scénario d’attaque</a:t>
            </a:r>
          </a:p>
        </p:txBody>
      </p:sp>
      <p:sp>
        <p:nvSpPr>
          <p:cNvPr id="68" name="TextBox 68"/>
          <p:cNvSpPr txBox="1"/>
          <p:nvPr/>
        </p:nvSpPr>
        <p:spPr>
          <a:xfrm>
            <a:off x="1573365" y="6741033"/>
            <a:ext cx="14717595" cy="276252"/>
          </a:xfrm>
          <a:prstGeom prst="rect">
            <a:avLst/>
          </a:prstGeom>
        </p:spPr>
        <p:txBody>
          <a:bodyPr lIns="0" tIns="0" rIns="0" bIns="0" rtlCol="0" anchor="t">
            <a:spAutoFit/>
          </a:bodyPr>
          <a:lstStyle/>
          <a:p>
            <a:pPr algn="just">
              <a:lnSpc>
                <a:spcPts val="2090"/>
              </a:lnSpc>
            </a:pPr>
            <a:r>
              <a:rPr lang="en-US" sz="1742">
                <a:solidFill>
                  <a:srgbClr val="002B49"/>
                </a:solidFill>
                <a:latin typeface="Arial"/>
                <a:ea typeface="Arial"/>
                <a:cs typeface="Arial"/>
                <a:sym typeface="Arial"/>
              </a:rPr>
              <a:t>Débriefing joueurs (tour de table) puis débriefing animateur / observateur</a:t>
            </a:r>
          </a:p>
        </p:txBody>
      </p:sp>
      <p:sp>
        <p:nvSpPr>
          <p:cNvPr id="69" name="TextBox 69"/>
          <p:cNvSpPr txBox="1"/>
          <p:nvPr/>
        </p:nvSpPr>
        <p:spPr>
          <a:xfrm>
            <a:off x="1571609" y="7203490"/>
            <a:ext cx="14717595" cy="276252"/>
          </a:xfrm>
          <a:prstGeom prst="rect">
            <a:avLst/>
          </a:prstGeom>
        </p:spPr>
        <p:txBody>
          <a:bodyPr lIns="0" tIns="0" rIns="0" bIns="0" rtlCol="0" anchor="t">
            <a:spAutoFit/>
          </a:bodyPr>
          <a:lstStyle/>
          <a:p>
            <a:pPr algn="just">
              <a:lnSpc>
                <a:spcPts val="2090"/>
              </a:lnSpc>
            </a:pPr>
            <a:r>
              <a:rPr lang="en-US" sz="1742">
                <a:solidFill>
                  <a:srgbClr val="002B49"/>
                </a:solidFill>
                <a:latin typeface="Arial"/>
                <a:ea typeface="Arial"/>
                <a:cs typeface="Arial"/>
                <a:sym typeface="Arial"/>
              </a:rPr>
              <a:t>Rappel des bonnes pratiques à adopter en gestion de crise à mettre en œuvre pour les prochains exercices</a:t>
            </a:r>
          </a:p>
        </p:txBody>
      </p:sp>
      <p:sp>
        <p:nvSpPr>
          <p:cNvPr id="70" name="Freeform 70" descr="Warning outline"/>
          <p:cNvSpPr/>
          <p:nvPr/>
        </p:nvSpPr>
        <p:spPr>
          <a:xfrm>
            <a:off x="1017248" y="8097214"/>
            <a:ext cx="262824" cy="262824"/>
          </a:xfrm>
          <a:custGeom>
            <a:avLst/>
            <a:gdLst/>
            <a:ahLst/>
            <a:cxnLst/>
            <a:rect l="l" t="t" r="r" b="b"/>
            <a:pathLst>
              <a:path w="262824" h="262824">
                <a:moveTo>
                  <a:pt x="0" y="0"/>
                </a:moveTo>
                <a:lnTo>
                  <a:pt x="262825" y="0"/>
                </a:lnTo>
                <a:lnTo>
                  <a:pt x="262825" y="262824"/>
                </a:lnTo>
                <a:lnTo>
                  <a:pt x="0" y="2628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fr-FR"/>
          </a:p>
        </p:txBody>
      </p:sp>
      <p:sp>
        <p:nvSpPr>
          <p:cNvPr id="71" name="TextBox 71"/>
          <p:cNvSpPr txBox="1"/>
          <p:nvPr/>
        </p:nvSpPr>
        <p:spPr>
          <a:xfrm>
            <a:off x="1573365" y="7961980"/>
            <a:ext cx="15685935" cy="514242"/>
          </a:xfrm>
          <a:prstGeom prst="rect">
            <a:avLst/>
          </a:prstGeom>
        </p:spPr>
        <p:txBody>
          <a:bodyPr lIns="0" tIns="0" rIns="0" bIns="0" rtlCol="0" anchor="t">
            <a:spAutoFit/>
          </a:bodyPr>
          <a:lstStyle/>
          <a:p>
            <a:pPr algn="just">
              <a:lnSpc>
                <a:spcPts val="1966"/>
              </a:lnSpc>
            </a:pPr>
            <a:r>
              <a:rPr lang="en-US" sz="1638" i="1">
                <a:solidFill>
                  <a:srgbClr val="002B49"/>
                </a:solidFill>
                <a:latin typeface="Arial Italics"/>
                <a:ea typeface="Arial Italics"/>
                <a:cs typeface="Arial Italics"/>
                <a:sym typeface="Arial Italics"/>
              </a:rPr>
              <a:t>La phase de débriefing peut être une étape sensible selon le déroulé de l’exercice qui vient tout juste d’avoir lieu. Il convient donc de l’aborder avec précaution pour en tirer un maximum d’enseignement et une expérience positive pour les joueurs. </a:t>
            </a:r>
          </a:p>
        </p:txBody>
      </p:sp>
      <p:grpSp>
        <p:nvGrpSpPr>
          <p:cNvPr id="72" name="Group 72"/>
          <p:cNvGrpSpPr/>
          <p:nvPr/>
        </p:nvGrpSpPr>
        <p:grpSpPr>
          <a:xfrm>
            <a:off x="1050786" y="6748432"/>
            <a:ext cx="280504" cy="280504"/>
            <a:chOff x="0" y="0"/>
            <a:chExt cx="210489" cy="210489"/>
          </a:xfrm>
        </p:grpSpPr>
        <p:sp>
          <p:nvSpPr>
            <p:cNvPr id="73" name="Freeform 73"/>
            <p:cNvSpPr/>
            <p:nvPr/>
          </p:nvSpPr>
          <p:spPr>
            <a:xfrm>
              <a:off x="0" y="0"/>
              <a:ext cx="210566" cy="210566"/>
            </a:xfrm>
            <a:custGeom>
              <a:avLst/>
              <a:gdLst/>
              <a:ahLst/>
              <a:cxnLst/>
              <a:rect l="l" t="t" r="r" b="b"/>
              <a:pathLst>
                <a:path w="210566" h="210566">
                  <a:moveTo>
                    <a:pt x="0" y="105283"/>
                  </a:moveTo>
                  <a:cubicBezTo>
                    <a:pt x="0" y="47117"/>
                    <a:pt x="47117" y="0"/>
                    <a:pt x="105283" y="0"/>
                  </a:cubicBezTo>
                  <a:cubicBezTo>
                    <a:pt x="163449" y="0"/>
                    <a:pt x="210566" y="47117"/>
                    <a:pt x="210566" y="105283"/>
                  </a:cubicBezTo>
                  <a:cubicBezTo>
                    <a:pt x="210566" y="163449"/>
                    <a:pt x="163449" y="210566"/>
                    <a:pt x="105283" y="210566"/>
                  </a:cubicBezTo>
                  <a:cubicBezTo>
                    <a:pt x="47117" y="210566"/>
                    <a:pt x="0" y="163322"/>
                    <a:pt x="0" y="105283"/>
                  </a:cubicBezTo>
                  <a:close/>
                </a:path>
              </a:pathLst>
            </a:custGeom>
            <a:solidFill>
              <a:srgbClr val="94BDD4"/>
            </a:solidFill>
          </p:spPr>
          <p:txBody>
            <a:bodyPr/>
            <a:lstStyle/>
            <a:p>
              <a:endParaRPr lang="fr-FR"/>
            </a:p>
          </p:txBody>
        </p:sp>
        <p:sp>
          <p:nvSpPr>
            <p:cNvPr id="74" name="TextBox 74"/>
            <p:cNvSpPr txBox="1"/>
            <p:nvPr/>
          </p:nvSpPr>
          <p:spPr>
            <a:xfrm>
              <a:off x="0" y="-9525"/>
              <a:ext cx="210489" cy="220014"/>
            </a:xfrm>
            <a:prstGeom prst="rect">
              <a:avLst/>
            </a:prstGeom>
          </p:spPr>
          <p:txBody>
            <a:bodyPr lIns="90263" tIns="90263" rIns="90263" bIns="90263" rtlCol="0" anchor="ctr"/>
            <a:lstStyle/>
            <a:p>
              <a:pPr algn="ctr">
                <a:lnSpc>
                  <a:spcPts val="1870"/>
                </a:lnSpc>
              </a:pPr>
              <a:r>
                <a:rPr lang="en-US" sz="1558" b="1">
                  <a:solidFill>
                    <a:srgbClr val="FFFFFF"/>
                  </a:solidFill>
                  <a:latin typeface="Arial Bold"/>
                  <a:ea typeface="Arial Bold"/>
                  <a:cs typeface="Arial Bold"/>
                  <a:sym typeface="Arial Bold"/>
                </a:rPr>
                <a:t>4</a:t>
              </a:r>
            </a:p>
          </p:txBody>
        </p:sp>
      </p:grpSp>
      <p:grpSp>
        <p:nvGrpSpPr>
          <p:cNvPr id="75" name="Group 75"/>
          <p:cNvGrpSpPr/>
          <p:nvPr/>
        </p:nvGrpSpPr>
        <p:grpSpPr>
          <a:xfrm>
            <a:off x="1050786" y="7210889"/>
            <a:ext cx="280504" cy="280504"/>
            <a:chOff x="0" y="0"/>
            <a:chExt cx="210489" cy="210489"/>
          </a:xfrm>
        </p:grpSpPr>
        <p:sp>
          <p:nvSpPr>
            <p:cNvPr id="76" name="Freeform 76"/>
            <p:cNvSpPr/>
            <p:nvPr/>
          </p:nvSpPr>
          <p:spPr>
            <a:xfrm>
              <a:off x="0" y="0"/>
              <a:ext cx="210566" cy="210566"/>
            </a:xfrm>
            <a:custGeom>
              <a:avLst/>
              <a:gdLst/>
              <a:ahLst/>
              <a:cxnLst/>
              <a:rect l="l" t="t" r="r" b="b"/>
              <a:pathLst>
                <a:path w="210566" h="210566">
                  <a:moveTo>
                    <a:pt x="0" y="105283"/>
                  </a:moveTo>
                  <a:cubicBezTo>
                    <a:pt x="0" y="47117"/>
                    <a:pt x="47117" y="0"/>
                    <a:pt x="105283" y="0"/>
                  </a:cubicBezTo>
                  <a:cubicBezTo>
                    <a:pt x="163449" y="0"/>
                    <a:pt x="210566" y="47117"/>
                    <a:pt x="210566" y="105283"/>
                  </a:cubicBezTo>
                  <a:cubicBezTo>
                    <a:pt x="210566" y="163449"/>
                    <a:pt x="163449" y="210566"/>
                    <a:pt x="105283" y="210566"/>
                  </a:cubicBezTo>
                  <a:cubicBezTo>
                    <a:pt x="47117" y="210566"/>
                    <a:pt x="0" y="163322"/>
                    <a:pt x="0" y="105283"/>
                  </a:cubicBezTo>
                  <a:close/>
                </a:path>
              </a:pathLst>
            </a:custGeom>
            <a:solidFill>
              <a:srgbClr val="94BDD4"/>
            </a:solidFill>
          </p:spPr>
          <p:txBody>
            <a:bodyPr/>
            <a:lstStyle/>
            <a:p>
              <a:endParaRPr lang="fr-FR"/>
            </a:p>
          </p:txBody>
        </p:sp>
        <p:sp>
          <p:nvSpPr>
            <p:cNvPr id="77" name="TextBox 77"/>
            <p:cNvSpPr txBox="1"/>
            <p:nvPr/>
          </p:nvSpPr>
          <p:spPr>
            <a:xfrm>
              <a:off x="0" y="-9525"/>
              <a:ext cx="210489" cy="220014"/>
            </a:xfrm>
            <a:prstGeom prst="rect">
              <a:avLst/>
            </a:prstGeom>
          </p:spPr>
          <p:txBody>
            <a:bodyPr lIns="90263" tIns="90263" rIns="90263" bIns="90263" rtlCol="0" anchor="ctr"/>
            <a:lstStyle/>
            <a:p>
              <a:pPr algn="ctr">
                <a:lnSpc>
                  <a:spcPts val="1870"/>
                </a:lnSpc>
              </a:pPr>
              <a:r>
                <a:rPr lang="en-US" sz="1558" b="1">
                  <a:solidFill>
                    <a:srgbClr val="FFFFFF"/>
                  </a:solidFill>
                  <a:latin typeface="Arial Bold"/>
                  <a:ea typeface="Arial Bold"/>
                  <a:cs typeface="Arial Bold"/>
                  <a:sym typeface="Arial Bold"/>
                </a:rPr>
                <a:t>5</a:t>
              </a:r>
            </a:p>
          </p:txBody>
        </p:sp>
      </p:grpSp>
      <p:sp>
        <p:nvSpPr>
          <p:cNvPr id="78" name="Rectangle : coins arrondis 77">
            <a:extLst>
              <a:ext uri="{FF2B5EF4-FFF2-40B4-BE49-F238E27FC236}">
                <a16:creationId xmlns:a16="http://schemas.microsoft.com/office/drawing/2014/main" id="{8BCE1905-8C7E-BE37-CC20-E9338950CEB8}"/>
              </a:ext>
            </a:extLst>
          </p:cNvPr>
          <p:cNvSpPr/>
          <p:nvPr/>
        </p:nvSpPr>
        <p:spPr>
          <a:xfrm>
            <a:off x="7342811" y="94151"/>
            <a:ext cx="2487134" cy="27775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2">
                    <a:lumMod val="50000"/>
                  </a:schemeClr>
                </a:solidFill>
              </a:rPr>
              <a:t>Kit Observateur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55549" y="250804"/>
            <a:ext cx="17776903" cy="9785392"/>
            <a:chOff x="0" y="0"/>
            <a:chExt cx="12511298" cy="6886911"/>
          </a:xfrm>
        </p:grpSpPr>
        <p:sp>
          <p:nvSpPr>
            <p:cNvPr id="3" name="Freeform 3"/>
            <p:cNvSpPr/>
            <p:nvPr/>
          </p:nvSpPr>
          <p:spPr>
            <a:xfrm>
              <a:off x="0" y="0"/>
              <a:ext cx="12511299" cy="6886956"/>
            </a:xfrm>
            <a:custGeom>
              <a:avLst/>
              <a:gdLst/>
              <a:ahLst/>
              <a:cxnLst/>
              <a:rect l="l" t="t" r="r" b="b"/>
              <a:pathLst>
                <a:path w="12511299" h="6886956">
                  <a:moveTo>
                    <a:pt x="0" y="0"/>
                  </a:moveTo>
                  <a:lnTo>
                    <a:pt x="12511299" y="0"/>
                  </a:lnTo>
                  <a:lnTo>
                    <a:pt x="12511299" y="6886956"/>
                  </a:lnTo>
                  <a:lnTo>
                    <a:pt x="0" y="6886956"/>
                  </a:lnTo>
                  <a:close/>
                </a:path>
              </a:pathLst>
            </a:custGeom>
            <a:solidFill>
              <a:srgbClr val="FFFFFF"/>
            </a:solidFill>
          </p:spPr>
          <p:txBody>
            <a:bodyPr/>
            <a:lstStyle/>
            <a:p>
              <a:endParaRPr lang="fr-FR"/>
            </a:p>
          </p:txBody>
        </p:sp>
      </p:grpSp>
      <p:grpSp>
        <p:nvGrpSpPr>
          <p:cNvPr id="4" name="Group 4"/>
          <p:cNvGrpSpPr>
            <a:grpSpLocks noChangeAspect="1"/>
          </p:cNvGrpSpPr>
          <p:nvPr/>
        </p:nvGrpSpPr>
        <p:grpSpPr>
          <a:xfrm>
            <a:off x="1934733" y="420262"/>
            <a:ext cx="854831" cy="754262"/>
            <a:chOff x="0" y="0"/>
            <a:chExt cx="316347" cy="279129"/>
          </a:xfrm>
        </p:grpSpPr>
        <p:sp>
          <p:nvSpPr>
            <p:cNvPr id="5" name="Freeform 5"/>
            <p:cNvSpPr/>
            <p:nvPr/>
          </p:nvSpPr>
          <p:spPr>
            <a:xfrm>
              <a:off x="0" y="0"/>
              <a:ext cx="316357" cy="279146"/>
            </a:xfrm>
            <a:custGeom>
              <a:avLst/>
              <a:gdLst/>
              <a:ahLst/>
              <a:cxnLst/>
              <a:rect l="l" t="t" r="r" b="b"/>
              <a:pathLst>
                <a:path w="316357" h="279146">
                  <a:moveTo>
                    <a:pt x="0" y="0"/>
                  </a:moveTo>
                  <a:lnTo>
                    <a:pt x="316357" y="0"/>
                  </a:lnTo>
                  <a:lnTo>
                    <a:pt x="316357" y="279146"/>
                  </a:lnTo>
                  <a:lnTo>
                    <a:pt x="0" y="279146"/>
                  </a:lnTo>
                  <a:lnTo>
                    <a:pt x="0" y="0"/>
                  </a:lnTo>
                  <a:close/>
                </a:path>
              </a:pathLst>
            </a:custGeom>
            <a:blipFill>
              <a:blip r:embed="rId2"/>
              <a:stretch>
                <a:fillRect r="3" b="5"/>
              </a:stretch>
            </a:blipFill>
          </p:spPr>
          <p:txBody>
            <a:bodyPr/>
            <a:lstStyle/>
            <a:p>
              <a:endParaRPr lang="fr-FR"/>
            </a:p>
          </p:txBody>
        </p:sp>
      </p:grpSp>
      <p:grpSp>
        <p:nvGrpSpPr>
          <p:cNvPr id="6" name="Group 6"/>
          <p:cNvGrpSpPr>
            <a:grpSpLocks noChangeAspect="1"/>
          </p:cNvGrpSpPr>
          <p:nvPr/>
        </p:nvGrpSpPr>
        <p:grpSpPr>
          <a:xfrm>
            <a:off x="395579" y="465954"/>
            <a:ext cx="1243339" cy="662877"/>
            <a:chOff x="0" y="0"/>
            <a:chExt cx="460122" cy="245311"/>
          </a:xfrm>
        </p:grpSpPr>
        <p:sp>
          <p:nvSpPr>
            <p:cNvPr id="7" name="Freeform 7" descr="Une image contenant texte, Police, conception, guide  Le contenu généré par l’IA peut être incorrect."/>
            <p:cNvSpPr/>
            <p:nvPr/>
          </p:nvSpPr>
          <p:spPr>
            <a:xfrm>
              <a:off x="0" y="0"/>
              <a:ext cx="460121" cy="245364"/>
            </a:xfrm>
            <a:custGeom>
              <a:avLst/>
              <a:gdLst/>
              <a:ahLst/>
              <a:cxnLst/>
              <a:rect l="l" t="t" r="r" b="b"/>
              <a:pathLst>
                <a:path w="460121" h="245364">
                  <a:moveTo>
                    <a:pt x="0" y="0"/>
                  </a:moveTo>
                  <a:lnTo>
                    <a:pt x="460121" y="0"/>
                  </a:lnTo>
                  <a:lnTo>
                    <a:pt x="460121" y="245364"/>
                  </a:lnTo>
                  <a:lnTo>
                    <a:pt x="0" y="245364"/>
                  </a:lnTo>
                  <a:lnTo>
                    <a:pt x="0" y="0"/>
                  </a:lnTo>
                  <a:close/>
                </a:path>
              </a:pathLst>
            </a:custGeom>
            <a:blipFill>
              <a:blip r:embed="rId3"/>
              <a:stretch>
                <a:fillRect t="-4896" b="-4874"/>
              </a:stretch>
            </a:blipFill>
          </p:spPr>
          <p:txBody>
            <a:bodyPr/>
            <a:lstStyle/>
            <a:p>
              <a:endParaRPr lang="fr-FR"/>
            </a:p>
          </p:txBody>
        </p:sp>
      </p:grpSp>
      <p:grpSp>
        <p:nvGrpSpPr>
          <p:cNvPr id="8" name="Group 8"/>
          <p:cNvGrpSpPr>
            <a:grpSpLocks noChangeAspect="1"/>
          </p:cNvGrpSpPr>
          <p:nvPr/>
        </p:nvGrpSpPr>
        <p:grpSpPr>
          <a:xfrm>
            <a:off x="3085379" y="348561"/>
            <a:ext cx="1029169" cy="897664"/>
            <a:chOff x="0" y="0"/>
            <a:chExt cx="380864" cy="332198"/>
          </a:xfrm>
        </p:grpSpPr>
        <p:sp>
          <p:nvSpPr>
            <p:cNvPr id="9" name="Freeform 9" descr="Une image contenant Graphique, graphisme, Police, logo  Le contenu généré par l’IA peut être incorrect."/>
            <p:cNvSpPr/>
            <p:nvPr/>
          </p:nvSpPr>
          <p:spPr>
            <a:xfrm>
              <a:off x="0" y="0"/>
              <a:ext cx="380873" cy="332232"/>
            </a:xfrm>
            <a:custGeom>
              <a:avLst/>
              <a:gdLst/>
              <a:ahLst/>
              <a:cxnLst/>
              <a:rect l="l" t="t" r="r" b="b"/>
              <a:pathLst>
                <a:path w="380873" h="332232">
                  <a:moveTo>
                    <a:pt x="0" y="0"/>
                  </a:moveTo>
                  <a:lnTo>
                    <a:pt x="380873" y="0"/>
                  </a:lnTo>
                  <a:lnTo>
                    <a:pt x="380873" y="332232"/>
                  </a:lnTo>
                  <a:lnTo>
                    <a:pt x="0" y="332232"/>
                  </a:lnTo>
                  <a:lnTo>
                    <a:pt x="0" y="0"/>
                  </a:lnTo>
                  <a:close/>
                </a:path>
              </a:pathLst>
            </a:custGeom>
            <a:blipFill>
              <a:blip r:embed="rId4"/>
              <a:stretch>
                <a:fillRect r="2" b="10"/>
              </a:stretch>
            </a:blipFill>
          </p:spPr>
          <p:txBody>
            <a:bodyPr/>
            <a:lstStyle/>
            <a:p>
              <a:endParaRPr lang="fr-FR"/>
            </a:p>
          </p:txBody>
        </p:sp>
      </p:grpSp>
      <p:sp>
        <p:nvSpPr>
          <p:cNvPr id="10" name="TextBox 10"/>
          <p:cNvSpPr txBox="1"/>
          <p:nvPr/>
        </p:nvSpPr>
        <p:spPr>
          <a:xfrm>
            <a:off x="7618265" y="825662"/>
            <a:ext cx="4850844" cy="314352"/>
          </a:xfrm>
          <a:prstGeom prst="rect">
            <a:avLst/>
          </a:prstGeom>
        </p:spPr>
        <p:txBody>
          <a:bodyPr lIns="0" tIns="0" rIns="0" bIns="0" rtlCol="0" anchor="t">
            <a:spAutoFit/>
          </a:bodyPr>
          <a:lstStyle/>
          <a:p>
            <a:pPr algn="just">
              <a:lnSpc>
                <a:spcPts val="2464"/>
              </a:lnSpc>
            </a:pPr>
            <a:r>
              <a:rPr lang="en-US" sz="2053" b="1">
                <a:solidFill>
                  <a:srgbClr val="002B49"/>
                </a:solidFill>
                <a:latin typeface="Arial Bold"/>
                <a:ea typeface="Arial Bold"/>
                <a:cs typeface="Arial Bold"/>
                <a:sym typeface="Arial Bold"/>
              </a:rPr>
              <a:t>Les critères d’évaluation</a:t>
            </a:r>
          </a:p>
        </p:txBody>
      </p:sp>
      <p:sp>
        <p:nvSpPr>
          <p:cNvPr id="11" name="TextBox 11"/>
          <p:cNvSpPr txBox="1"/>
          <p:nvPr/>
        </p:nvSpPr>
        <p:spPr>
          <a:xfrm>
            <a:off x="1028700" y="1589868"/>
            <a:ext cx="16230600" cy="533454"/>
          </a:xfrm>
          <a:prstGeom prst="rect">
            <a:avLst/>
          </a:prstGeom>
        </p:spPr>
        <p:txBody>
          <a:bodyPr lIns="0" tIns="0" rIns="0" bIns="0" rtlCol="0" anchor="t">
            <a:spAutoFit/>
          </a:bodyPr>
          <a:lstStyle/>
          <a:p>
            <a:pPr algn="just">
              <a:lnSpc>
                <a:spcPts val="2090"/>
              </a:lnSpc>
            </a:pPr>
            <a:r>
              <a:rPr lang="en-US" sz="1742" dirty="0" err="1">
                <a:solidFill>
                  <a:srgbClr val="002B49"/>
                </a:solidFill>
                <a:latin typeface="Arial"/>
                <a:ea typeface="Arial"/>
                <a:cs typeface="Arial"/>
                <a:sym typeface="Arial"/>
              </a:rPr>
              <a:t>L’animateur</a:t>
            </a:r>
            <a:r>
              <a:rPr lang="en-US" sz="1742" dirty="0">
                <a:solidFill>
                  <a:srgbClr val="002B49"/>
                </a:solidFill>
                <a:latin typeface="Arial"/>
                <a:ea typeface="Arial"/>
                <a:cs typeface="Arial"/>
                <a:sym typeface="Arial"/>
              </a:rPr>
              <a:t> de </a:t>
            </a:r>
            <a:r>
              <a:rPr lang="en-US" sz="1742" dirty="0" err="1">
                <a:solidFill>
                  <a:srgbClr val="002B49"/>
                </a:solidFill>
                <a:latin typeface="Arial"/>
                <a:ea typeface="Arial"/>
                <a:cs typeface="Arial"/>
                <a:sym typeface="Arial"/>
              </a:rPr>
              <a:t>l’exercice</a:t>
            </a:r>
            <a:r>
              <a:rPr lang="en-US" sz="1742" dirty="0">
                <a:solidFill>
                  <a:srgbClr val="002B49"/>
                </a:solidFill>
                <a:latin typeface="Arial"/>
                <a:ea typeface="Arial"/>
                <a:cs typeface="Arial"/>
                <a:sym typeface="Arial"/>
              </a:rPr>
              <a:t> de crise doit </a:t>
            </a:r>
            <a:r>
              <a:rPr lang="en-US" sz="1742" dirty="0" err="1">
                <a:solidFill>
                  <a:srgbClr val="002B49"/>
                </a:solidFill>
                <a:latin typeface="Arial"/>
                <a:ea typeface="Arial"/>
                <a:cs typeface="Arial"/>
                <a:sym typeface="Arial"/>
              </a:rPr>
              <a:t>également</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réaliser</a:t>
            </a:r>
            <a:r>
              <a:rPr lang="en-US" sz="1742" dirty="0">
                <a:solidFill>
                  <a:srgbClr val="002B49"/>
                </a:solidFill>
                <a:latin typeface="Arial"/>
                <a:ea typeface="Arial"/>
                <a:cs typeface="Arial"/>
                <a:sym typeface="Arial"/>
              </a:rPr>
              <a:t> un retour </a:t>
            </a:r>
            <a:r>
              <a:rPr lang="en-US" sz="1742" dirty="0" err="1">
                <a:solidFill>
                  <a:srgbClr val="002B49"/>
                </a:solidFill>
                <a:latin typeface="Arial"/>
                <a:ea typeface="Arial"/>
                <a:cs typeface="Arial"/>
                <a:sym typeface="Arial"/>
              </a:rPr>
              <a:t>d’expérience</a:t>
            </a:r>
            <a:r>
              <a:rPr lang="en-US" sz="1742" dirty="0">
                <a:solidFill>
                  <a:srgbClr val="002B49"/>
                </a:solidFill>
                <a:latin typeface="Arial"/>
                <a:ea typeface="Arial"/>
                <a:cs typeface="Arial"/>
                <a:sym typeface="Arial"/>
              </a:rPr>
              <a:t> de </a:t>
            </a:r>
            <a:r>
              <a:rPr lang="en-US" sz="1742" dirty="0" err="1">
                <a:solidFill>
                  <a:srgbClr val="002B49"/>
                </a:solidFill>
                <a:latin typeface="Arial"/>
                <a:ea typeface="Arial"/>
                <a:cs typeface="Arial"/>
                <a:sym typeface="Arial"/>
              </a:rPr>
              <a:t>l’exercice</a:t>
            </a:r>
            <a:r>
              <a:rPr lang="en-US" sz="1742" dirty="0">
                <a:solidFill>
                  <a:srgbClr val="002B49"/>
                </a:solidFill>
                <a:latin typeface="Arial"/>
                <a:ea typeface="Arial"/>
                <a:cs typeface="Arial"/>
                <a:sym typeface="Arial"/>
              </a:rPr>
              <a:t> de crise qui sera </a:t>
            </a:r>
            <a:r>
              <a:rPr lang="en-US" sz="1742" dirty="0" err="1">
                <a:solidFill>
                  <a:srgbClr val="002B49"/>
                </a:solidFill>
                <a:latin typeface="Arial"/>
                <a:ea typeface="Arial"/>
                <a:cs typeface="Arial"/>
                <a:sym typeface="Arial"/>
              </a:rPr>
              <a:t>présenté</a:t>
            </a:r>
            <a:r>
              <a:rPr lang="en-US" sz="1742" dirty="0">
                <a:solidFill>
                  <a:srgbClr val="002B49"/>
                </a:solidFill>
                <a:latin typeface="Arial"/>
                <a:ea typeface="Arial"/>
                <a:cs typeface="Arial"/>
                <a:sym typeface="Arial"/>
              </a:rPr>
              <a:t> à la direction de </a:t>
            </a:r>
            <a:r>
              <a:rPr lang="en-US" sz="1742" dirty="0" err="1">
                <a:solidFill>
                  <a:srgbClr val="002B49"/>
                </a:solidFill>
                <a:latin typeface="Arial"/>
                <a:ea typeface="Arial"/>
                <a:cs typeface="Arial"/>
                <a:sym typeface="Arial"/>
              </a:rPr>
              <a:t>l’établissement</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lors</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d’une</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réunion</a:t>
            </a:r>
            <a:r>
              <a:rPr lang="en-US" sz="1742" dirty="0">
                <a:solidFill>
                  <a:srgbClr val="002B49"/>
                </a:solidFill>
                <a:latin typeface="Arial"/>
                <a:ea typeface="Arial"/>
                <a:cs typeface="Arial"/>
                <a:sym typeface="Arial"/>
              </a:rPr>
              <a:t> de restitution, grace aux </a:t>
            </a:r>
            <a:r>
              <a:rPr lang="en-US" sz="1742" dirty="0" err="1">
                <a:solidFill>
                  <a:srgbClr val="002B49"/>
                </a:solidFill>
                <a:latin typeface="Arial"/>
                <a:ea typeface="Arial"/>
                <a:cs typeface="Arial"/>
                <a:sym typeface="Arial"/>
              </a:rPr>
              <a:t>éléments</a:t>
            </a:r>
            <a:r>
              <a:rPr lang="en-US" sz="1742" dirty="0">
                <a:solidFill>
                  <a:srgbClr val="002B49"/>
                </a:solidFill>
                <a:latin typeface="Arial"/>
                <a:ea typeface="Arial"/>
                <a:cs typeface="Arial"/>
                <a:sym typeface="Arial"/>
              </a:rPr>
              <a:t> communiqués par </a:t>
            </a:r>
            <a:r>
              <a:rPr lang="en-US" sz="1742" dirty="0" err="1">
                <a:solidFill>
                  <a:srgbClr val="002B49"/>
                </a:solidFill>
                <a:latin typeface="Arial"/>
                <a:ea typeface="Arial"/>
                <a:cs typeface="Arial"/>
                <a:sym typeface="Arial"/>
              </a:rPr>
              <a:t>chaque</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observateur</a:t>
            </a:r>
            <a:r>
              <a:rPr lang="en-US" sz="1742" dirty="0">
                <a:solidFill>
                  <a:srgbClr val="002B49"/>
                </a:solidFill>
                <a:latin typeface="Arial"/>
                <a:ea typeface="Arial"/>
                <a:cs typeface="Arial"/>
                <a:sym typeface="Arial"/>
              </a:rPr>
              <a:t>.</a:t>
            </a:r>
          </a:p>
        </p:txBody>
      </p:sp>
      <p:grpSp>
        <p:nvGrpSpPr>
          <p:cNvPr id="12" name="Group 12"/>
          <p:cNvGrpSpPr/>
          <p:nvPr/>
        </p:nvGrpSpPr>
        <p:grpSpPr>
          <a:xfrm>
            <a:off x="269757" y="2333614"/>
            <a:ext cx="4673883" cy="444501"/>
            <a:chOff x="0" y="0"/>
            <a:chExt cx="6231844" cy="592668"/>
          </a:xfrm>
        </p:grpSpPr>
        <p:grpSp>
          <p:nvGrpSpPr>
            <p:cNvPr id="13" name="Group 13"/>
            <p:cNvGrpSpPr/>
            <p:nvPr/>
          </p:nvGrpSpPr>
          <p:grpSpPr>
            <a:xfrm rot="-10800000">
              <a:off x="0" y="0"/>
              <a:ext cx="6231844" cy="592668"/>
              <a:chOff x="0" y="0"/>
              <a:chExt cx="3289456" cy="312838"/>
            </a:xfrm>
          </p:grpSpPr>
          <p:sp>
            <p:nvSpPr>
              <p:cNvPr id="14" name="Freeform 14"/>
              <p:cNvSpPr/>
              <p:nvPr/>
            </p:nvSpPr>
            <p:spPr>
              <a:xfrm>
                <a:off x="0" y="0"/>
                <a:ext cx="3289417" cy="312801"/>
              </a:xfrm>
              <a:custGeom>
                <a:avLst/>
                <a:gdLst/>
                <a:ahLst/>
                <a:cxnLst/>
                <a:rect l="l" t="t" r="r" b="b"/>
                <a:pathLst>
                  <a:path w="3289417" h="312801">
                    <a:moveTo>
                      <a:pt x="3289417" y="312801"/>
                    </a:moveTo>
                    <a:lnTo>
                      <a:pt x="0" y="312801"/>
                    </a:lnTo>
                    <a:lnTo>
                      <a:pt x="0" y="0"/>
                    </a:lnTo>
                    <a:lnTo>
                      <a:pt x="3289417" y="0"/>
                    </a:lnTo>
                    <a:close/>
                  </a:path>
                </a:pathLst>
              </a:custGeom>
              <a:solidFill>
                <a:srgbClr val="008DBA">
                  <a:alpha val="3529"/>
                </a:srgbClr>
              </a:solidFill>
            </p:spPr>
            <p:txBody>
              <a:bodyPr/>
              <a:lstStyle/>
              <a:p>
                <a:endParaRPr lang="fr-FR"/>
              </a:p>
            </p:txBody>
          </p:sp>
        </p:grpSp>
        <p:grpSp>
          <p:nvGrpSpPr>
            <p:cNvPr id="15" name="Group 15"/>
            <p:cNvGrpSpPr/>
            <p:nvPr/>
          </p:nvGrpSpPr>
          <p:grpSpPr>
            <a:xfrm>
              <a:off x="0" y="0"/>
              <a:ext cx="6231844" cy="592668"/>
              <a:chOff x="0" y="0"/>
              <a:chExt cx="3289456" cy="312838"/>
            </a:xfrm>
          </p:grpSpPr>
          <p:sp>
            <p:nvSpPr>
              <p:cNvPr id="16" name="Freeform 16"/>
              <p:cNvSpPr/>
              <p:nvPr/>
            </p:nvSpPr>
            <p:spPr>
              <a:xfrm>
                <a:off x="0" y="0"/>
                <a:ext cx="3289456" cy="312838"/>
              </a:xfrm>
              <a:custGeom>
                <a:avLst/>
                <a:gdLst/>
                <a:ahLst/>
                <a:cxnLst/>
                <a:rect l="l" t="t" r="r" b="b"/>
                <a:pathLst>
                  <a:path w="3289456" h="312838">
                    <a:moveTo>
                      <a:pt x="0" y="0"/>
                    </a:moveTo>
                    <a:lnTo>
                      <a:pt x="3289456" y="0"/>
                    </a:lnTo>
                    <a:lnTo>
                      <a:pt x="3289456" y="312838"/>
                    </a:lnTo>
                    <a:lnTo>
                      <a:pt x="0" y="312838"/>
                    </a:lnTo>
                    <a:close/>
                  </a:path>
                </a:pathLst>
              </a:custGeom>
              <a:solidFill>
                <a:srgbClr val="008DBA">
                  <a:alpha val="18824"/>
                </a:srgbClr>
              </a:solidFill>
            </p:spPr>
            <p:txBody>
              <a:bodyPr/>
              <a:lstStyle/>
              <a:p>
                <a:endParaRPr lang="fr-FR"/>
              </a:p>
            </p:txBody>
          </p:sp>
          <p:sp>
            <p:nvSpPr>
              <p:cNvPr id="17" name="TextBox 17"/>
              <p:cNvSpPr txBox="1"/>
              <p:nvPr/>
            </p:nvSpPr>
            <p:spPr>
              <a:xfrm>
                <a:off x="0" y="-19050"/>
                <a:ext cx="3289456" cy="331888"/>
              </a:xfrm>
              <a:prstGeom prst="rect">
                <a:avLst/>
              </a:prstGeom>
            </p:spPr>
            <p:txBody>
              <a:bodyPr lIns="0" tIns="0" rIns="0" bIns="0" rtlCol="0" anchor="ctr"/>
              <a:lstStyle/>
              <a:p>
                <a:pPr algn="l">
                  <a:lnSpc>
                    <a:spcPts val="2039"/>
                  </a:lnSpc>
                </a:pPr>
                <a:r>
                  <a:rPr lang="en-US" sz="1699" b="1">
                    <a:solidFill>
                      <a:srgbClr val="008DBA"/>
                    </a:solidFill>
                    <a:latin typeface="Arial Bold"/>
                    <a:ea typeface="Arial Bold"/>
                    <a:cs typeface="Arial Bold"/>
                    <a:sym typeface="Arial Bold"/>
                  </a:rPr>
                  <a:t>          La grille d’évaluation</a:t>
                </a:r>
              </a:p>
            </p:txBody>
          </p:sp>
        </p:grpSp>
        <p:sp>
          <p:nvSpPr>
            <p:cNvPr id="18" name="Freeform 18" descr="Tools outline"/>
            <p:cNvSpPr/>
            <p:nvPr/>
          </p:nvSpPr>
          <p:spPr>
            <a:xfrm>
              <a:off x="125402" y="115219"/>
              <a:ext cx="362229" cy="362229"/>
            </a:xfrm>
            <a:custGeom>
              <a:avLst/>
              <a:gdLst/>
              <a:ahLst/>
              <a:cxnLst/>
              <a:rect l="l" t="t" r="r" b="b"/>
              <a:pathLst>
                <a:path w="362229" h="362229">
                  <a:moveTo>
                    <a:pt x="0" y="0"/>
                  </a:moveTo>
                  <a:lnTo>
                    <a:pt x="362229" y="0"/>
                  </a:lnTo>
                  <a:lnTo>
                    <a:pt x="362229" y="362230"/>
                  </a:lnTo>
                  <a:lnTo>
                    <a:pt x="0" y="36223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fr-FR"/>
            </a:p>
          </p:txBody>
        </p:sp>
      </p:grpSp>
      <p:grpSp>
        <p:nvGrpSpPr>
          <p:cNvPr id="19" name="Group 19"/>
          <p:cNvGrpSpPr/>
          <p:nvPr/>
        </p:nvGrpSpPr>
        <p:grpSpPr>
          <a:xfrm>
            <a:off x="269757" y="6533129"/>
            <a:ext cx="4682107" cy="397493"/>
            <a:chOff x="0" y="0"/>
            <a:chExt cx="6242809" cy="529991"/>
          </a:xfrm>
        </p:grpSpPr>
        <p:grpSp>
          <p:nvGrpSpPr>
            <p:cNvPr id="20" name="Group 20"/>
            <p:cNvGrpSpPr/>
            <p:nvPr/>
          </p:nvGrpSpPr>
          <p:grpSpPr>
            <a:xfrm rot="-10800000">
              <a:off x="0" y="0"/>
              <a:ext cx="6242809" cy="529991"/>
              <a:chOff x="0" y="0"/>
              <a:chExt cx="3295244" cy="279754"/>
            </a:xfrm>
          </p:grpSpPr>
          <p:sp>
            <p:nvSpPr>
              <p:cNvPr id="21" name="Freeform 21"/>
              <p:cNvSpPr/>
              <p:nvPr/>
            </p:nvSpPr>
            <p:spPr>
              <a:xfrm>
                <a:off x="0" y="0"/>
                <a:ext cx="3295245" cy="279781"/>
              </a:xfrm>
              <a:custGeom>
                <a:avLst/>
                <a:gdLst/>
                <a:ahLst/>
                <a:cxnLst/>
                <a:rect l="l" t="t" r="r" b="b"/>
                <a:pathLst>
                  <a:path w="3295245" h="279781">
                    <a:moveTo>
                      <a:pt x="3295245" y="279781"/>
                    </a:moveTo>
                    <a:lnTo>
                      <a:pt x="0" y="279781"/>
                    </a:lnTo>
                    <a:lnTo>
                      <a:pt x="0" y="0"/>
                    </a:lnTo>
                    <a:lnTo>
                      <a:pt x="3295245" y="0"/>
                    </a:lnTo>
                    <a:close/>
                  </a:path>
                </a:pathLst>
              </a:custGeom>
              <a:solidFill>
                <a:srgbClr val="008DBA">
                  <a:alpha val="3529"/>
                </a:srgbClr>
              </a:solidFill>
            </p:spPr>
            <p:txBody>
              <a:bodyPr/>
              <a:lstStyle/>
              <a:p>
                <a:endParaRPr lang="fr-FR"/>
              </a:p>
            </p:txBody>
          </p:sp>
        </p:grpSp>
        <p:grpSp>
          <p:nvGrpSpPr>
            <p:cNvPr id="22" name="Group 22"/>
            <p:cNvGrpSpPr/>
            <p:nvPr/>
          </p:nvGrpSpPr>
          <p:grpSpPr>
            <a:xfrm>
              <a:off x="0" y="0"/>
              <a:ext cx="6242809" cy="529991"/>
              <a:chOff x="0" y="0"/>
              <a:chExt cx="3295244" cy="279754"/>
            </a:xfrm>
          </p:grpSpPr>
          <p:sp>
            <p:nvSpPr>
              <p:cNvPr id="23" name="Freeform 23"/>
              <p:cNvSpPr/>
              <p:nvPr/>
            </p:nvSpPr>
            <p:spPr>
              <a:xfrm>
                <a:off x="0" y="0"/>
                <a:ext cx="3295244" cy="279754"/>
              </a:xfrm>
              <a:custGeom>
                <a:avLst/>
                <a:gdLst/>
                <a:ahLst/>
                <a:cxnLst/>
                <a:rect l="l" t="t" r="r" b="b"/>
                <a:pathLst>
                  <a:path w="3295244" h="279754">
                    <a:moveTo>
                      <a:pt x="0" y="0"/>
                    </a:moveTo>
                    <a:lnTo>
                      <a:pt x="3295244" y="0"/>
                    </a:lnTo>
                    <a:lnTo>
                      <a:pt x="3295244" y="279754"/>
                    </a:lnTo>
                    <a:lnTo>
                      <a:pt x="0" y="279754"/>
                    </a:lnTo>
                    <a:close/>
                  </a:path>
                </a:pathLst>
              </a:custGeom>
              <a:solidFill>
                <a:srgbClr val="008DBA">
                  <a:alpha val="18824"/>
                </a:srgbClr>
              </a:solidFill>
            </p:spPr>
            <p:txBody>
              <a:bodyPr/>
              <a:lstStyle/>
              <a:p>
                <a:endParaRPr lang="fr-FR"/>
              </a:p>
            </p:txBody>
          </p:sp>
          <p:sp>
            <p:nvSpPr>
              <p:cNvPr id="24" name="TextBox 24"/>
              <p:cNvSpPr txBox="1"/>
              <p:nvPr/>
            </p:nvSpPr>
            <p:spPr>
              <a:xfrm>
                <a:off x="0" y="-19050"/>
                <a:ext cx="3295244" cy="298804"/>
              </a:xfrm>
              <a:prstGeom prst="rect">
                <a:avLst/>
              </a:prstGeom>
            </p:spPr>
            <p:txBody>
              <a:bodyPr lIns="0" tIns="0" rIns="0" bIns="0" rtlCol="0" anchor="ctr"/>
              <a:lstStyle/>
              <a:p>
                <a:pPr algn="l">
                  <a:lnSpc>
                    <a:spcPts val="2039"/>
                  </a:lnSpc>
                </a:pPr>
                <a:r>
                  <a:rPr lang="en-US" sz="1699" b="1">
                    <a:solidFill>
                      <a:srgbClr val="008DBA"/>
                    </a:solidFill>
                    <a:latin typeface="Arial Bold"/>
                    <a:ea typeface="Arial Bold"/>
                    <a:cs typeface="Arial Bold"/>
                    <a:sym typeface="Arial Bold"/>
                  </a:rPr>
                  <a:t>          Déroulé de la restitution</a:t>
                </a:r>
              </a:p>
            </p:txBody>
          </p:sp>
        </p:grpSp>
        <p:sp>
          <p:nvSpPr>
            <p:cNvPr id="25" name="Freeform 25" descr="Arrow circle outline"/>
            <p:cNvSpPr/>
            <p:nvPr/>
          </p:nvSpPr>
          <p:spPr>
            <a:xfrm>
              <a:off x="83383" y="41863"/>
              <a:ext cx="446264" cy="446264"/>
            </a:xfrm>
            <a:custGeom>
              <a:avLst/>
              <a:gdLst/>
              <a:ahLst/>
              <a:cxnLst/>
              <a:rect l="l" t="t" r="r" b="b"/>
              <a:pathLst>
                <a:path w="446264" h="446264">
                  <a:moveTo>
                    <a:pt x="0" y="0"/>
                  </a:moveTo>
                  <a:lnTo>
                    <a:pt x="446264" y="0"/>
                  </a:lnTo>
                  <a:lnTo>
                    <a:pt x="446264" y="446264"/>
                  </a:lnTo>
                  <a:lnTo>
                    <a:pt x="0" y="44626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fr-FR"/>
            </a:p>
          </p:txBody>
        </p:sp>
      </p:grpSp>
      <p:grpSp>
        <p:nvGrpSpPr>
          <p:cNvPr id="26" name="Group 26"/>
          <p:cNvGrpSpPr/>
          <p:nvPr/>
        </p:nvGrpSpPr>
        <p:grpSpPr>
          <a:xfrm>
            <a:off x="1392178" y="3573797"/>
            <a:ext cx="15262260" cy="299077"/>
            <a:chOff x="0" y="0"/>
            <a:chExt cx="20349680" cy="398769"/>
          </a:xfrm>
        </p:grpSpPr>
        <p:grpSp>
          <p:nvGrpSpPr>
            <p:cNvPr id="27" name="Group 27"/>
            <p:cNvGrpSpPr/>
            <p:nvPr/>
          </p:nvGrpSpPr>
          <p:grpSpPr>
            <a:xfrm>
              <a:off x="0" y="0"/>
              <a:ext cx="398769" cy="398769"/>
              <a:chOff x="0" y="0"/>
              <a:chExt cx="210489" cy="210489"/>
            </a:xfrm>
          </p:grpSpPr>
          <p:sp>
            <p:nvSpPr>
              <p:cNvPr id="28" name="Freeform 28"/>
              <p:cNvSpPr/>
              <p:nvPr/>
            </p:nvSpPr>
            <p:spPr>
              <a:xfrm>
                <a:off x="0" y="0"/>
                <a:ext cx="210566" cy="210566"/>
              </a:xfrm>
              <a:custGeom>
                <a:avLst/>
                <a:gdLst/>
                <a:ahLst/>
                <a:cxnLst/>
                <a:rect l="l" t="t" r="r" b="b"/>
                <a:pathLst>
                  <a:path w="210566" h="210566">
                    <a:moveTo>
                      <a:pt x="0" y="105283"/>
                    </a:moveTo>
                    <a:cubicBezTo>
                      <a:pt x="0" y="47117"/>
                      <a:pt x="47117" y="0"/>
                      <a:pt x="105283" y="0"/>
                    </a:cubicBezTo>
                    <a:cubicBezTo>
                      <a:pt x="163449" y="0"/>
                      <a:pt x="210566" y="47117"/>
                      <a:pt x="210566" y="105283"/>
                    </a:cubicBezTo>
                    <a:cubicBezTo>
                      <a:pt x="210566" y="163449"/>
                      <a:pt x="163449" y="210566"/>
                      <a:pt x="105283" y="210566"/>
                    </a:cubicBezTo>
                    <a:cubicBezTo>
                      <a:pt x="47117" y="210566"/>
                      <a:pt x="0" y="163322"/>
                      <a:pt x="0" y="105283"/>
                    </a:cubicBezTo>
                    <a:close/>
                  </a:path>
                </a:pathLst>
              </a:custGeom>
              <a:solidFill>
                <a:srgbClr val="94BDD4"/>
              </a:solidFill>
            </p:spPr>
            <p:txBody>
              <a:bodyPr/>
              <a:lstStyle/>
              <a:p>
                <a:endParaRPr lang="fr-FR"/>
              </a:p>
            </p:txBody>
          </p:sp>
          <p:sp>
            <p:nvSpPr>
              <p:cNvPr id="29" name="TextBox 29"/>
              <p:cNvSpPr txBox="1"/>
              <p:nvPr/>
            </p:nvSpPr>
            <p:spPr>
              <a:xfrm>
                <a:off x="0" y="-9525"/>
                <a:ext cx="210489" cy="220014"/>
              </a:xfrm>
              <a:prstGeom prst="rect">
                <a:avLst/>
              </a:prstGeom>
            </p:spPr>
            <p:txBody>
              <a:bodyPr lIns="96240" tIns="96240" rIns="96240" bIns="96240" rtlCol="0" anchor="ctr"/>
              <a:lstStyle/>
              <a:p>
                <a:pPr algn="ctr">
                  <a:lnSpc>
                    <a:spcPts val="1993"/>
                  </a:lnSpc>
                </a:pPr>
                <a:r>
                  <a:rPr lang="en-US" sz="1661" b="1">
                    <a:solidFill>
                      <a:srgbClr val="FFFFFF"/>
                    </a:solidFill>
                    <a:latin typeface="Arial Bold"/>
                    <a:ea typeface="Arial Bold"/>
                    <a:cs typeface="Arial Bold"/>
                    <a:sym typeface="Arial Bold"/>
                  </a:rPr>
                  <a:t>1</a:t>
                </a:r>
              </a:p>
            </p:txBody>
          </p:sp>
        </p:grpSp>
        <p:sp>
          <p:nvSpPr>
            <p:cNvPr id="30" name="TextBox 30"/>
            <p:cNvSpPr txBox="1"/>
            <p:nvPr/>
          </p:nvSpPr>
          <p:spPr>
            <a:xfrm>
              <a:off x="726220" y="8867"/>
              <a:ext cx="19623460" cy="361986"/>
            </a:xfrm>
            <a:prstGeom prst="rect">
              <a:avLst/>
            </a:prstGeom>
          </p:spPr>
          <p:txBody>
            <a:bodyPr lIns="0" tIns="0" rIns="0" bIns="0" rtlCol="0" anchor="t">
              <a:spAutoFit/>
            </a:bodyPr>
            <a:lstStyle/>
            <a:p>
              <a:pPr algn="just">
                <a:lnSpc>
                  <a:spcPts val="2090"/>
                </a:lnSpc>
              </a:pPr>
              <a:r>
                <a:rPr lang="en-US" sz="1742" b="1" dirty="0" err="1">
                  <a:solidFill>
                    <a:srgbClr val="002B49"/>
                  </a:solidFill>
                  <a:latin typeface="Arial Bold"/>
                  <a:ea typeface="Arial Bold"/>
                  <a:cs typeface="Arial Bold"/>
                  <a:sym typeface="Arial Bold"/>
                </a:rPr>
                <a:t>Méthodologie</a:t>
              </a:r>
              <a:r>
                <a:rPr lang="en-US" sz="1742" b="1" dirty="0">
                  <a:solidFill>
                    <a:srgbClr val="002B49"/>
                  </a:solidFill>
                  <a:latin typeface="Arial Bold"/>
                  <a:ea typeface="Arial Bold"/>
                  <a:cs typeface="Arial Bold"/>
                  <a:sym typeface="Arial Bold"/>
                </a:rPr>
                <a:t> de gestion de crise :</a:t>
              </a:r>
              <a:r>
                <a:rPr lang="en-US" sz="1742" dirty="0">
                  <a:solidFill>
                    <a:srgbClr val="002B49"/>
                  </a:solidFill>
                  <a:latin typeface="Arial"/>
                  <a:ea typeface="Arial"/>
                  <a:cs typeface="Arial"/>
                  <a:sym typeface="Arial"/>
                </a:rPr>
                <a:t> processus et </a:t>
              </a:r>
              <a:r>
                <a:rPr lang="en-US" sz="1742" dirty="0" err="1">
                  <a:solidFill>
                    <a:srgbClr val="002B49"/>
                  </a:solidFill>
                  <a:latin typeface="Arial"/>
                  <a:ea typeface="Arial"/>
                  <a:cs typeface="Arial"/>
                  <a:sym typeface="Arial"/>
                </a:rPr>
                <a:t>règles</a:t>
              </a:r>
              <a:r>
                <a:rPr lang="en-US" sz="1742" dirty="0">
                  <a:solidFill>
                    <a:srgbClr val="002B49"/>
                  </a:solidFill>
                  <a:latin typeface="Arial"/>
                  <a:ea typeface="Arial"/>
                  <a:cs typeface="Arial"/>
                  <a:sym typeface="Arial"/>
                </a:rPr>
                <a:t> mis </a:t>
              </a:r>
              <a:r>
                <a:rPr lang="en-US" sz="1742" dirty="0" err="1">
                  <a:solidFill>
                    <a:srgbClr val="002B49"/>
                  </a:solidFill>
                  <a:latin typeface="Arial"/>
                  <a:ea typeface="Arial"/>
                  <a:cs typeface="Arial"/>
                  <a:sym typeface="Arial"/>
                </a:rPr>
                <a:t>en</a:t>
              </a:r>
              <a:r>
                <a:rPr lang="en-US" sz="1742" dirty="0">
                  <a:solidFill>
                    <a:srgbClr val="002B49"/>
                  </a:solidFill>
                  <a:latin typeface="Arial"/>
                  <a:ea typeface="Arial"/>
                  <a:cs typeface="Arial"/>
                  <a:sym typeface="Arial"/>
                </a:rPr>
                <a:t> place pendant </a:t>
              </a:r>
              <a:r>
                <a:rPr lang="en-US" sz="1742" dirty="0" err="1">
                  <a:solidFill>
                    <a:srgbClr val="002B49"/>
                  </a:solidFill>
                  <a:latin typeface="Arial"/>
                  <a:ea typeface="Arial"/>
                  <a:cs typeface="Arial"/>
                  <a:sym typeface="Arial"/>
                </a:rPr>
                <a:t>l’exercice</a:t>
              </a:r>
              <a:r>
                <a:rPr lang="en-US" sz="1742" dirty="0">
                  <a:solidFill>
                    <a:srgbClr val="002B49"/>
                  </a:solidFill>
                  <a:latin typeface="Arial"/>
                  <a:ea typeface="Arial"/>
                  <a:cs typeface="Arial"/>
                  <a:sym typeface="Arial"/>
                </a:rPr>
                <a:t> pour </a:t>
              </a:r>
              <a:r>
                <a:rPr lang="en-US" sz="1742" dirty="0" err="1">
                  <a:solidFill>
                    <a:srgbClr val="002B49"/>
                  </a:solidFill>
                  <a:latin typeface="Arial"/>
                  <a:ea typeface="Arial"/>
                  <a:cs typeface="Arial"/>
                  <a:sym typeface="Arial"/>
                </a:rPr>
                <a:t>faciliter</a:t>
              </a:r>
              <a:r>
                <a:rPr lang="en-US" sz="1742" dirty="0">
                  <a:solidFill>
                    <a:srgbClr val="002B49"/>
                  </a:solidFill>
                  <a:latin typeface="Arial"/>
                  <a:ea typeface="Arial"/>
                  <a:cs typeface="Arial"/>
                  <a:sym typeface="Arial"/>
                </a:rPr>
                <a:t> le </a:t>
              </a:r>
              <a:r>
                <a:rPr lang="en-US" sz="1742" dirty="0" err="1">
                  <a:solidFill>
                    <a:srgbClr val="002B49"/>
                  </a:solidFill>
                  <a:latin typeface="Arial"/>
                  <a:ea typeface="Arial"/>
                  <a:cs typeface="Arial"/>
                  <a:sym typeface="Arial"/>
                </a:rPr>
                <a:t>fonctionnement</a:t>
              </a:r>
              <a:r>
                <a:rPr lang="en-US" sz="1742" dirty="0">
                  <a:solidFill>
                    <a:srgbClr val="002B49"/>
                  </a:solidFill>
                  <a:latin typeface="Arial"/>
                  <a:ea typeface="Arial"/>
                  <a:cs typeface="Arial"/>
                  <a:sym typeface="Arial"/>
                </a:rPr>
                <a:t> et la </a:t>
              </a:r>
              <a:r>
                <a:rPr lang="en-US" sz="1742" dirty="0" err="1">
                  <a:solidFill>
                    <a:srgbClr val="002B49"/>
                  </a:solidFill>
                  <a:latin typeface="Arial"/>
                  <a:ea typeface="Arial"/>
                  <a:cs typeface="Arial"/>
                  <a:sym typeface="Arial"/>
                </a:rPr>
                <a:t>prise</a:t>
              </a:r>
              <a:r>
                <a:rPr lang="en-US" sz="1742" dirty="0">
                  <a:solidFill>
                    <a:srgbClr val="002B49"/>
                  </a:solidFill>
                  <a:latin typeface="Arial"/>
                  <a:ea typeface="Arial"/>
                  <a:cs typeface="Arial"/>
                  <a:sym typeface="Arial"/>
                </a:rPr>
                <a:t> de </a:t>
              </a:r>
              <a:r>
                <a:rPr lang="en-US" sz="1742" dirty="0" err="1">
                  <a:solidFill>
                    <a:srgbClr val="002B49"/>
                  </a:solidFill>
                  <a:latin typeface="Arial"/>
                  <a:ea typeface="Arial"/>
                  <a:cs typeface="Arial"/>
                  <a:sym typeface="Arial"/>
                </a:rPr>
                <a:t>décision</a:t>
              </a:r>
              <a:endParaRPr lang="en-US" sz="1742" dirty="0">
                <a:solidFill>
                  <a:srgbClr val="002B49"/>
                </a:solidFill>
                <a:latin typeface="Arial"/>
                <a:ea typeface="Arial"/>
                <a:cs typeface="Arial"/>
                <a:sym typeface="Arial"/>
              </a:endParaRPr>
            </a:p>
          </p:txBody>
        </p:sp>
      </p:grpSp>
      <p:grpSp>
        <p:nvGrpSpPr>
          <p:cNvPr id="31" name="Group 31"/>
          <p:cNvGrpSpPr/>
          <p:nvPr/>
        </p:nvGrpSpPr>
        <p:grpSpPr>
          <a:xfrm>
            <a:off x="1392178" y="4058618"/>
            <a:ext cx="16227087" cy="299077"/>
            <a:chOff x="0" y="0"/>
            <a:chExt cx="21636117" cy="398769"/>
          </a:xfrm>
        </p:grpSpPr>
        <p:grpSp>
          <p:nvGrpSpPr>
            <p:cNvPr id="32" name="Group 32"/>
            <p:cNvGrpSpPr/>
            <p:nvPr/>
          </p:nvGrpSpPr>
          <p:grpSpPr>
            <a:xfrm>
              <a:off x="0" y="0"/>
              <a:ext cx="398769" cy="398769"/>
              <a:chOff x="0" y="0"/>
              <a:chExt cx="210489" cy="210489"/>
            </a:xfrm>
          </p:grpSpPr>
          <p:sp>
            <p:nvSpPr>
              <p:cNvPr id="33" name="Freeform 33"/>
              <p:cNvSpPr/>
              <p:nvPr/>
            </p:nvSpPr>
            <p:spPr>
              <a:xfrm>
                <a:off x="0" y="0"/>
                <a:ext cx="210566" cy="210566"/>
              </a:xfrm>
              <a:custGeom>
                <a:avLst/>
                <a:gdLst/>
                <a:ahLst/>
                <a:cxnLst/>
                <a:rect l="l" t="t" r="r" b="b"/>
                <a:pathLst>
                  <a:path w="210566" h="210566">
                    <a:moveTo>
                      <a:pt x="0" y="105283"/>
                    </a:moveTo>
                    <a:cubicBezTo>
                      <a:pt x="0" y="47117"/>
                      <a:pt x="47117" y="0"/>
                      <a:pt x="105283" y="0"/>
                    </a:cubicBezTo>
                    <a:cubicBezTo>
                      <a:pt x="163449" y="0"/>
                      <a:pt x="210566" y="47117"/>
                      <a:pt x="210566" y="105283"/>
                    </a:cubicBezTo>
                    <a:cubicBezTo>
                      <a:pt x="210566" y="163449"/>
                      <a:pt x="163449" y="210566"/>
                      <a:pt x="105283" y="210566"/>
                    </a:cubicBezTo>
                    <a:cubicBezTo>
                      <a:pt x="47117" y="210566"/>
                      <a:pt x="0" y="163322"/>
                      <a:pt x="0" y="105283"/>
                    </a:cubicBezTo>
                    <a:close/>
                  </a:path>
                </a:pathLst>
              </a:custGeom>
              <a:solidFill>
                <a:srgbClr val="94BDD4"/>
              </a:solidFill>
            </p:spPr>
            <p:txBody>
              <a:bodyPr/>
              <a:lstStyle/>
              <a:p>
                <a:endParaRPr lang="fr-FR"/>
              </a:p>
            </p:txBody>
          </p:sp>
          <p:sp>
            <p:nvSpPr>
              <p:cNvPr id="34" name="TextBox 34"/>
              <p:cNvSpPr txBox="1"/>
              <p:nvPr/>
            </p:nvSpPr>
            <p:spPr>
              <a:xfrm>
                <a:off x="0" y="-9525"/>
                <a:ext cx="210489" cy="220014"/>
              </a:xfrm>
              <a:prstGeom prst="rect">
                <a:avLst/>
              </a:prstGeom>
            </p:spPr>
            <p:txBody>
              <a:bodyPr lIns="96240" tIns="96240" rIns="96240" bIns="96240" rtlCol="0" anchor="ctr"/>
              <a:lstStyle/>
              <a:p>
                <a:pPr algn="ctr">
                  <a:lnSpc>
                    <a:spcPts val="1993"/>
                  </a:lnSpc>
                </a:pPr>
                <a:r>
                  <a:rPr lang="en-US" sz="1661" b="1">
                    <a:solidFill>
                      <a:srgbClr val="FFFFFF"/>
                    </a:solidFill>
                    <a:latin typeface="Arial Bold"/>
                    <a:ea typeface="Arial Bold"/>
                    <a:cs typeface="Arial Bold"/>
                    <a:sym typeface="Arial Bold"/>
                  </a:rPr>
                  <a:t>2</a:t>
                </a:r>
              </a:p>
            </p:txBody>
          </p:sp>
        </p:grpSp>
        <p:sp>
          <p:nvSpPr>
            <p:cNvPr id="35" name="TextBox 35"/>
            <p:cNvSpPr txBox="1"/>
            <p:nvPr/>
          </p:nvSpPr>
          <p:spPr>
            <a:xfrm>
              <a:off x="723878" y="8867"/>
              <a:ext cx="20912238" cy="361986"/>
            </a:xfrm>
            <a:prstGeom prst="rect">
              <a:avLst/>
            </a:prstGeom>
          </p:spPr>
          <p:txBody>
            <a:bodyPr lIns="0" tIns="0" rIns="0" bIns="0" rtlCol="0" anchor="t">
              <a:spAutoFit/>
            </a:bodyPr>
            <a:lstStyle/>
            <a:p>
              <a:pPr algn="just">
                <a:lnSpc>
                  <a:spcPts val="2090"/>
                </a:lnSpc>
              </a:pPr>
              <a:r>
                <a:rPr lang="en-US" sz="1742" b="1">
                  <a:solidFill>
                    <a:srgbClr val="002B49"/>
                  </a:solidFill>
                  <a:latin typeface="Arial Bold"/>
                  <a:ea typeface="Arial Bold"/>
                  <a:cs typeface="Arial Bold"/>
                  <a:sym typeface="Arial Bold"/>
                </a:rPr>
                <a:t>Organisation de la cellule de crise </a:t>
              </a:r>
              <a:r>
                <a:rPr lang="en-US" sz="1742">
                  <a:solidFill>
                    <a:srgbClr val="002B49"/>
                  </a:solidFill>
                  <a:latin typeface="Arial"/>
                  <a:ea typeface="Arial"/>
                  <a:cs typeface="Arial"/>
                  <a:sym typeface="Arial"/>
                </a:rPr>
                <a:t>: rôles et moyens de communication définis à l’intérieur de la cellule</a:t>
              </a:r>
            </a:p>
          </p:txBody>
        </p:sp>
      </p:grpSp>
      <p:grpSp>
        <p:nvGrpSpPr>
          <p:cNvPr id="36" name="Group 36"/>
          <p:cNvGrpSpPr/>
          <p:nvPr/>
        </p:nvGrpSpPr>
        <p:grpSpPr>
          <a:xfrm>
            <a:off x="1392178" y="4543440"/>
            <a:ext cx="15260504" cy="299077"/>
            <a:chOff x="0" y="0"/>
            <a:chExt cx="20347338" cy="398769"/>
          </a:xfrm>
        </p:grpSpPr>
        <p:grpSp>
          <p:nvGrpSpPr>
            <p:cNvPr id="37" name="Group 37"/>
            <p:cNvGrpSpPr/>
            <p:nvPr/>
          </p:nvGrpSpPr>
          <p:grpSpPr>
            <a:xfrm>
              <a:off x="0" y="0"/>
              <a:ext cx="398769" cy="398769"/>
              <a:chOff x="0" y="0"/>
              <a:chExt cx="210489" cy="210489"/>
            </a:xfrm>
          </p:grpSpPr>
          <p:sp>
            <p:nvSpPr>
              <p:cNvPr id="38" name="Freeform 38"/>
              <p:cNvSpPr/>
              <p:nvPr/>
            </p:nvSpPr>
            <p:spPr>
              <a:xfrm>
                <a:off x="0" y="0"/>
                <a:ext cx="210566" cy="210566"/>
              </a:xfrm>
              <a:custGeom>
                <a:avLst/>
                <a:gdLst/>
                <a:ahLst/>
                <a:cxnLst/>
                <a:rect l="l" t="t" r="r" b="b"/>
                <a:pathLst>
                  <a:path w="210566" h="210566">
                    <a:moveTo>
                      <a:pt x="0" y="105283"/>
                    </a:moveTo>
                    <a:cubicBezTo>
                      <a:pt x="0" y="47117"/>
                      <a:pt x="47117" y="0"/>
                      <a:pt x="105283" y="0"/>
                    </a:cubicBezTo>
                    <a:cubicBezTo>
                      <a:pt x="163449" y="0"/>
                      <a:pt x="210566" y="47117"/>
                      <a:pt x="210566" y="105283"/>
                    </a:cubicBezTo>
                    <a:cubicBezTo>
                      <a:pt x="210566" y="163449"/>
                      <a:pt x="163449" y="210566"/>
                      <a:pt x="105283" y="210566"/>
                    </a:cubicBezTo>
                    <a:cubicBezTo>
                      <a:pt x="47117" y="210566"/>
                      <a:pt x="0" y="163322"/>
                      <a:pt x="0" y="105283"/>
                    </a:cubicBezTo>
                    <a:close/>
                  </a:path>
                </a:pathLst>
              </a:custGeom>
              <a:solidFill>
                <a:srgbClr val="94BDD4"/>
              </a:solidFill>
            </p:spPr>
            <p:txBody>
              <a:bodyPr/>
              <a:lstStyle/>
              <a:p>
                <a:endParaRPr lang="fr-FR"/>
              </a:p>
            </p:txBody>
          </p:sp>
          <p:sp>
            <p:nvSpPr>
              <p:cNvPr id="39" name="TextBox 39"/>
              <p:cNvSpPr txBox="1"/>
              <p:nvPr/>
            </p:nvSpPr>
            <p:spPr>
              <a:xfrm>
                <a:off x="0" y="-9525"/>
                <a:ext cx="210489" cy="220014"/>
              </a:xfrm>
              <a:prstGeom prst="rect">
                <a:avLst/>
              </a:prstGeom>
            </p:spPr>
            <p:txBody>
              <a:bodyPr lIns="96240" tIns="96240" rIns="96240" bIns="96240" rtlCol="0" anchor="ctr"/>
              <a:lstStyle/>
              <a:p>
                <a:pPr algn="ctr">
                  <a:lnSpc>
                    <a:spcPts val="1993"/>
                  </a:lnSpc>
                </a:pPr>
                <a:r>
                  <a:rPr lang="en-US" sz="1661" b="1">
                    <a:solidFill>
                      <a:srgbClr val="FFFFFF"/>
                    </a:solidFill>
                    <a:latin typeface="Arial Bold"/>
                    <a:ea typeface="Arial Bold"/>
                    <a:cs typeface="Arial Bold"/>
                    <a:sym typeface="Arial Bold"/>
                  </a:rPr>
                  <a:t>3</a:t>
                </a:r>
              </a:p>
            </p:txBody>
          </p:sp>
        </p:grpSp>
        <p:sp>
          <p:nvSpPr>
            <p:cNvPr id="40" name="TextBox 40"/>
            <p:cNvSpPr txBox="1"/>
            <p:nvPr/>
          </p:nvSpPr>
          <p:spPr>
            <a:xfrm>
              <a:off x="723878" y="8867"/>
              <a:ext cx="19623460" cy="361986"/>
            </a:xfrm>
            <a:prstGeom prst="rect">
              <a:avLst/>
            </a:prstGeom>
          </p:spPr>
          <p:txBody>
            <a:bodyPr lIns="0" tIns="0" rIns="0" bIns="0" rtlCol="0" anchor="t">
              <a:spAutoFit/>
            </a:bodyPr>
            <a:lstStyle/>
            <a:p>
              <a:pPr algn="just">
                <a:lnSpc>
                  <a:spcPts val="2090"/>
                </a:lnSpc>
              </a:pPr>
              <a:r>
                <a:rPr lang="en-US" sz="1742" b="1">
                  <a:solidFill>
                    <a:srgbClr val="002B49"/>
                  </a:solidFill>
                  <a:latin typeface="Arial Bold"/>
                  <a:ea typeface="Arial Bold"/>
                  <a:cs typeface="Arial Bold"/>
                  <a:sym typeface="Arial Bold"/>
                </a:rPr>
                <a:t>Prise de décision :</a:t>
              </a:r>
              <a:r>
                <a:rPr lang="en-US" sz="1742">
                  <a:solidFill>
                    <a:srgbClr val="002B49"/>
                  </a:solidFill>
                  <a:latin typeface="Arial"/>
                  <a:ea typeface="Arial"/>
                  <a:cs typeface="Arial"/>
                  <a:sym typeface="Arial"/>
                </a:rPr>
                <a:t> posture de prise d’information et d’analyse dans le but de faciliter la prise de décision et la mise en place d’un plan d’action</a:t>
              </a:r>
            </a:p>
          </p:txBody>
        </p:sp>
      </p:grpSp>
      <p:grpSp>
        <p:nvGrpSpPr>
          <p:cNvPr id="44" name="Group 44"/>
          <p:cNvGrpSpPr/>
          <p:nvPr/>
        </p:nvGrpSpPr>
        <p:grpSpPr>
          <a:xfrm>
            <a:off x="1392178" y="5028261"/>
            <a:ext cx="15240174" cy="280504"/>
            <a:chOff x="0" y="0"/>
            <a:chExt cx="20320232" cy="374005"/>
          </a:xfrm>
        </p:grpSpPr>
        <p:sp>
          <p:nvSpPr>
            <p:cNvPr id="45" name="TextBox 45"/>
            <p:cNvSpPr txBox="1"/>
            <p:nvPr/>
          </p:nvSpPr>
          <p:spPr>
            <a:xfrm>
              <a:off x="696772" y="-3516"/>
              <a:ext cx="19623460" cy="361986"/>
            </a:xfrm>
            <a:prstGeom prst="rect">
              <a:avLst/>
            </a:prstGeom>
          </p:spPr>
          <p:txBody>
            <a:bodyPr lIns="0" tIns="0" rIns="0" bIns="0" rtlCol="0" anchor="t">
              <a:spAutoFit/>
            </a:bodyPr>
            <a:lstStyle/>
            <a:p>
              <a:pPr algn="just">
                <a:lnSpc>
                  <a:spcPts val="2090"/>
                </a:lnSpc>
              </a:pPr>
              <a:r>
                <a:rPr lang="en-US" sz="1742" b="1">
                  <a:solidFill>
                    <a:srgbClr val="002B49"/>
                  </a:solidFill>
                  <a:latin typeface="Arial Bold"/>
                  <a:ea typeface="Arial Bold"/>
                  <a:cs typeface="Arial Bold"/>
                  <a:sym typeface="Arial Bold"/>
                </a:rPr>
                <a:t>Réponse technique :</a:t>
              </a:r>
              <a:r>
                <a:rPr lang="en-US" sz="1742">
                  <a:solidFill>
                    <a:srgbClr val="002B49"/>
                  </a:solidFill>
                  <a:latin typeface="Arial"/>
                  <a:ea typeface="Arial"/>
                  <a:cs typeface="Arial"/>
                  <a:sym typeface="Arial"/>
                </a:rPr>
                <a:t> recueil et analyse des informations techniques et partage des consignes aux équipes IT/SI</a:t>
              </a:r>
            </a:p>
          </p:txBody>
        </p:sp>
        <p:grpSp>
          <p:nvGrpSpPr>
            <p:cNvPr id="46" name="Group 46"/>
            <p:cNvGrpSpPr/>
            <p:nvPr/>
          </p:nvGrpSpPr>
          <p:grpSpPr>
            <a:xfrm>
              <a:off x="0" y="0"/>
              <a:ext cx="374005" cy="374005"/>
              <a:chOff x="0" y="0"/>
              <a:chExt cx="210489" cy="210489"/>
            </a:xfrm>
          </p:grpSpPr>
          <p:sp>
            <p:nvSpPr>
              <p:cNvPr id="47" name="Freeform 47"/>
              <p:cNvSpPr/>
              <p:nvPr/>
            </p:nvSpPr>
            <p:spPr>
              <a:xfrm>
                <a:off x="0" y="0"/>
                <a:ext cx="210566" cy="210566"/>
              </a:xfrm>
              <a:custGeom>
                <a:avLst/>
                <a:gdLst/>
                <a:ahLst/>
                <a:cxnLst/>
                <a:rect l="l" t="t" r="r" b="b"/>
                <a:pathLst>
                  <a:path w="210566" h="210566">
                    <a:moveTo>
                      <a:pt x="0" y="105283"/>
                    </a:moveTo>
                    <a:cubicBezTo>
                      <a:pt x="0" y="47117"/>
                      <a:pt x="47117" y="0"/>
                      <a:pt x="105283" y="0"/>
                    </a:cubicBezTo>
                    <a:cubicBezTo>
                      <a:pt x="163449" y="0"/>
                      <a:pt x="210566" y="47117"/>
                      <a:pt x="210566" y="105283"/>
                    </a:cubicBezTo>
                    <a:cubicBezTo>
                      <a:pt x="210566" y="163449"/>
                      <a:pt x="163449" y="210566"/>
                      <a:pt x="105283" y="210566"/>
                    </a:cubicBezTo>
                    <a:cubicBezTo>
                      <a:pt x="47117" y="210566"/>
                      <a:pt x="0" y="163322"/>
                      <a:pt x="0" y="105283"/>
                    </a:cubicBezTo>
                    <a:close/>
                  </a:path>
                </a:pathLst>
              </a:custGeom>
              <a:solidFill>
                <a:srgbClr val="94BDD4"/>
              </a:solidFill>
            </p:spPr>
            <p:txBody>
              <a:bodyPr/>
              <a:lstStyle/>
              <a:p>
                <a:endParaRPr lang="fr-FR"/>
              </a:p>
            </p:txBody>
          </p:sp>
          <p:sp>
            <p:nvSpPr>
              <p:cNvPr id="48" name="TextBox 48"/>
              <p:cNvSpPr txBox="1"/>
              <p:nvPr/>
            </p:nvSpPr>
            <p:spPr>
              <a:xfrm>
                <a:off x="0" y="-9525"/>
                <a:ext cx="210489" cy="220014"/>
              </a:xfrm>
              <a:prstGeom prst="rect">
                <a:avLst/>
              </a:prstGeom>
            </p:spPr>
            <p:txBody>
              <a:bodyPr lIns="90263" tIns="90263" rIns="90263" bIns="90263" rtlCol="0" anchor="ctr"/>
              <a:lstStyle/>
              <a:p>
                <a:pPr algn="ctr">
                  <a:lnSpc>
                    <a:spcPts val="1870"/>
                  </a:lnSpc>
                </a:pPr>
                <a:r>
                  <a:rPr lang="en-US" sz="1558" b="1">
                    <a:solidFill>
                      <a:srgbClr val="FFFFFF"/>
                    </a:solidFill>
                    <a:latin typeface="Arial Bold"/>
                    <a:ea typeface="Arial Bold"/>
                    <a:cs typeface="Arial Bold"/>
                    <a:sym typeface="Arial Bold"/>
                  </a:rPr>
                  <a:t>4</a:t>
                </a:r>
              </a:p>
            </p:txBody>
          </p:sp>
        </p:grpSp>
      </p:grpSp>
      <p:grpSp>
        <p:nvGrpSpPr>
          <p:cNvPr id="49" name="Group 49"/>
          <p:cNvGrpSpPr/>
          <p:nvPr/>
        </p:nvGrpSpPr>
        <p:grpSpPr>
          <a:xfrm>
            <a:off x="1392178" y="5494509"/>
            <a:ext cx="15238418" cy="280504"/>
            <a:chOff x="0" y="0"/>
            <a:chExt cx="20317890" cy="374005"/>
          </a:xfrm>
        </p:grpSpPr>
        <p:sp>
          <p:nvSpPr>
            <p:cNvPr id="50" name="TextBox 50"/>
            <p:cNvSpPr txBox="1"/>
            <p:nvPr/>
          </p:nvSpPr>
          <p:spPr>
            <a:xfrm>
              <a:off x="694430" y="-3516"/>
              <a:ext cx="19623460" cy="361986"/>
            </a:xfrm>
            <a:prstGeom prst="rect">
              <a:avLst/>
            </a:prstGeom>
          </p:spPr>
          <p:txBody>
            <a:bodyPr lIns="0" tIns="0" rIns="0" bIns="0" rtlCol="0" anchor="t">
              <a:spAutoFit/>
            </a:bodyPr>
            <a:lstStyle/>
            <a:p>
              <a:pPr algn="just">
                <a:lnSpc>
                  <a:spcPts val="2090"/>
                </a:lnSpc>
              </a:pPr>
              <a:r>
                <a:rPr lang="en-US" sz="1742" b="1">
                  <a:solidFill>
                    <a:srgbClr val="002B49"/>
                  </a:solidFill>
                  <a:latin typeface="Arial Bold"/>
                  <a:ea typeface="Arial Bold"/>
                  <a:cs typeface="Arial Bold"/>
                  <a:sym typeface="Arial Bold"/>
                </a:rPr>
                <a:t>Réponse métier </a:t>
              </a:r>
              <a:r>
                <a:rPr lang="en-US" sz="1742">
                  <a:solidFill>
                    <a:srgbClr val="002B49"/>
                  </a:solidFill>
                  <a:latin typeface="Arial"/>
                  <a:ea typeface="Arial"/>
                  <a:cs typeface="Arial"/>
                  <a:sym typeface="Arial"/>
                </a:rPr>
                <a:t>: anticipation des impacts métier et identification de moyens de travail dégradés</a:t>
              </a:r>
            </a:p>
          </p:txBody>
        </p:sp>
        <p:grpSp>
          <p:nvGrpSpPr>
            <p:cNvPr id="51" name="Group 51"/>
            <p:cNvGrpSpPr/>
            <p:nvPr/>
          </p:nvGrpSpPr>
          <p:grpSpPr>
            <a:xfrm>
              <a:off x="0" y="0"/>
              <a:ext cx="374005" cy="374005"/>
              <a:chOff x="0" y="0"/>
              <a:chExt cx="210489" cy="210489"/>
            </a:xfrm>
          </p:grpSpPr>
          <p:sp>
            <p:nvSpPr>
              <p:cNvPr id="52" name="Freeform 52"/>
              <p:cNvSpPr/>
              <p:nvPr/>
            </p:nvSpPr>
            <p:spPr>
              <a:xfrm>
                <a:off x="0" y="0"/>
                <a:ext cx="210566" cy="210566"/>
              </a:xfrm>
              <a:custGeom>
                <a:avLst/>
                <a:gdLst/>
                <a:ahLst/>
                <a:cxnLst/>
                <a:rect l="l" t="t" r="r" b="b"/>
                <a:pathLst>
                  <a:path w="210566" h="210566">
                    <a:moveTo>
                      <a:pt x="0" y="105283"/>
                    </a:moveTo>
                    <a:cubicBezTo>
                      <a:pt x="0" y="47117"/>
                      <a:pt x="47117" y="0"/>
                      <a:pt x="105283" y="0"/>
                    </a:cubicBezTo>
                    <a:cubicBezTo>
                      <a:pt x="163449" y="0"/>
                      <a:pt x="210566" y="47117"/>
                      <a:pt x="210566" y="105283"/>
                    </a:cubicBezTo>
                    <a:cubicBezTo>
                      <a:pt x="210566" y="163449"/>
                      <a:pt x="163449" y="210566"/>
                      <a:pt x="105283" y="210566"/>
                    </a:cubicBezTo>
                    <a:cubicBezTo>
                      <a:pt x="47117" y="210566"/>
                      <a:pt x="0" y="163322"/>
                      <a:pt x="0" y="105283"/>
                    </a:cubicBezTo>
                    <a:close/>
                  </a:path>
                </a:pathLst>
              </a:custGeom>
              <a:solidFill>
                <a:srgbClr val="94BDD4"/>
              </a:solidFill>
            </p:spPr>
            <p:txBody>
              <a:bodyPr/>
              <a:lstStyle/>
              <a:p>
                <a:endParaRPr lang="fr-FR"/>
              </a:p>
            </p:txBody>
          </p:sp>
          <p:sp>
            <p:nvSpPr>
              <p:cNvPr id="53" name="TextBox 53"/>
              <p:cNvSpPr txBox="1"/>
              <p:nvPr/>
            </p:nvSpPr>
            <p:spPr>
              <a:xfrm>
                <a:off x="0" y="-9525"/>
                <a:ext cx="210489" cy="220014"/>
              </a:xfrm>
              <a:prstGeom prst="rect">
                <a:avLst/>
              </a:prstGeom>
            </p:spPr>
            <p:txBody>
              <a:bodyPr lIns="90263" tIns="90263" rIns="90263" bIns="90263" rtlCol="0" anchor="ctr"/>
              <a:lstStyle/>
              <a:p>
                <a:pPr algn="ctr">
                  <a:lnSpc>
                    <a:spcPts val="1870"/>
                  </a:lnSpc>
                </a:pPr>
                <a:r>
                  <a:rPr lang="en-US" sz="1558" b="1">
                    <a:solidFill>
                      <a:srgbClr val="FFFFFF"/>
                    </a:solidFill>
                    <a:latin typeface="Arial Bold"/>
                    <a:ea typeface="Arial Bold"/>
                    <a:cs typeface="Arial Bold"/>
                    <a:sym typeface="Arial Bold"/>
                  </a:rPr>
                  <a:t>5</a:t>
                </a:r>
              </a:p>
            </p:txBody>
          </p:sp>
        </p:grpSp>
      </p:grpSp>
      <p:sp>
        <p:nvSpPr>
          <p:cNvPr id="54" name="TextBox 54"/>
          <p:cNvSpPr txBox="1"/>
          <p:nvPr/>
        </p:nvSpPr>
        <p:spPr>
          <a:xfrm>
            <a:off x="1054523" y="2882890"/>
            <a:ext cx="16230600" cy="533454"/>
          </a:xfrm>
          <a:prstGeom prst="rect">
            <a:avLst/>
          </a:prstGeom>
        </p:spPr>
        <p:txBody>
          <a:bodyPr lIns="0" tIns="0" rIns="0" bIns="0" rtlCol="0" anchor="t">
            <a:spAutoFit/>
          </a:bodyPr>
          <a:lstStyle/>
          <a:p>
            <a:pPr algn="just">
              <a:lnSpc>
                <a:spcPts val="2090"/>
              </a:lnSpc>
            </a:pPr>
            <a:r>
              <a:rPr lang="en-US" sz="1742" dirty="0">
                <a:solidFill>
                  <a:srgbClr val="002B49"/>
                </a:solidFill>
                <a:latin typeface="Arial"/>
                <a:ea typeface="Arial"/>
                <a:cs typeface="Arial"/>
                <a:sym typeface="Arial"/>
              </a:rPr>
              <a:t>La grille </a:t>
            </a:r>
            <a:r>
              <a:rPr lang="en-US" sz="1742" dirty="0" err="1">
                <a:solidFill>
                  <a:srgbClr val="002B49"/>
                </a:solidFill>
                <a:latin typeface="Arial"/>
                <a:ea typeface="Arial"/>
                <a:cs typeface="Arial"/>
                <a:sym typeface="Arial"/>
              </a:rPr>
              <a:t>d’évaluation</a:t>
            </a:r>
            <a:r>
              <a:rPr lang="en-US" sz="1742" dirty="0">
                <a:solidFill>
                  <a:srgbClr val="002B49"/>
                </a:solidFill>
                <a:latin typeface="Arial"/>
                <a:ea typeface="Arial"/>
                <a:cs typeface="Arial"/>
                <a:sym typeface="Arial"/>
              </a:rPr>
              <a:t> a pour but </a:t>
            </a:r>
            <a:r>
              <a:rPr lang="en-US" sz="1742" dirty="0" err="1">
                <a:solidFill>
                  <a:srgbClr val="002B49"/>
                </a:solidFill>
                <a:latin typeface="Arial"/>
                <a:ea typeface="Arial"/>
                <a:cs typeface="Arial"/>
                <a:sym typeface="Arial"/>
              </a:rPr>
              <a:t>d’évaluer</a:t>
            </a:r>
            <a:r>
              <a:rPr lang="en-US" sz="1742" dirty="0">
                <a:solidFill>
                  <a:srgbClr val="002B49"/>
                </a:solidFill>
                <a:latin typeface="Arial"/>
                <a:ea typeface="Arial"/>
                <a:cs typeface="Arial"/>
                <a:sym typeface="Arial"/>
              </a:rPr>
              <a:t> de manière objective le </a:t>
            </a:r>
            <a:r>
              <a:rPr lang="en-US" sz="1742" dirty="0" err="1">
                <a:solidFill>
                  <a:srgbClr val="002B49"/>
                </a:solidFill>
                <a:latin typeface="Arial"/>
                <a:ea typeface="Arial"/>
                <a:cs typeface="Arial"/>
                <a:sym typeface="Arial"/>
              </a:rPr>
              <a:t>déroulé</a:t>
            </a:r>
            <a:r>
              <a:rPr lang="en-US" sz="1742" dirty="0">
                <a:solidFill>
                  <a:srgbClr val="002B49"/>
                </a:solidFill>
                <a:latin typeface="Arial"/>
                <a:ea typeface="Arial"/>
                <a:cs typeface="Arial"/>
                <a:sym typeface="Arial"/>
              </a:rPr>
              <a:t> de </a:t>
            </a:r>
            <a:r>
              <a:rPr lang="en-US" sz="1742" dirty="0" err="1">
                <a:solidFill>
                  <a:srgbClr val="002B49"/>
                </a:solidFill>
                <a:latin typeface="Arial"/>
                <a:ea typeface="Arial"/>
                <a:cs typeface="Arial"/>
                <a:sym typeface="Arial"/>
              </a:rPr>
              <a:t>l’exercice</a:t>
            </a:r>
            <a:r>
              <a:rPr lang="en-US" sz="1742" dirty="0">
                <a:solidFill>
                  <a:srgbClr val="002B49"/>
                </a:solidFill>
                <a:latin typeface="Arial"/>
                <a:ea typeface="Arial"/>
                <a:cs typeface="Arial"/>
                <a:sym typeface="Arial"/>
              </a:rPr>
              <a:t> de crise </a:t>
            </a:r>
            <a:r>
              <a:rPr lang="en-US" sz="1742" dirty="0" err="1">
                <a:solidFill>
                  <a:srgbClr val="002B49"/>
                </a:solidFill>
                <a:latin typeface="Arial"/>
                <a:ea typeface="Arial"/>
                <a:cs typeface="Arial"/>
                <a:sym typeface="Arial"/>
              </a:rPr>
              <a:t>cybersécurité</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ainsi</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que</a:t>
            </a:r>
            <a:r>
              <a:rPr lang="en-US" sz="1742" dirty="0">
                <a:solidFill>
                  <a:srgbClr val="002B49"/>
                </a:solidFill>
                <a:latin typeface="Arial"/>
                <a:ea typeface="Arial"/>
                <a:cs typeface="Arial"/>
                <a:sym typeface="Arial"/>
              </a:rPr>
              <a:t> la </a:t>
            </a:r>
            <a:r>
              <a:rPr lang="en-US" sz="1742" dirty="0" err="1">
                <a:solidFill>
                  <a:srgbClr val="002B49"/>
                </a:solidFill>
                <a:latin typeface="Arial"/>
                <a:ea typeface="Arial"/>
                <a:cs typeface="Arial"/>
                <a:sym typeface="Arial"/>
              </a:rPr>
              <a:t>réponse</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apportée</a:t>
            </a:r>
            <a:r>
              <a:rPr lang="en-US" sz="1742" dirty="0">
                <a:solidFill>
                  <a:srgbClr val="002B49"/>
                </a:solidFill>
                <a:latin typeface="Arial"/>
                <a:ea typeface="Arial"/>
                <a:cs typeface="Arial"/>
                <a:sym typeface="Arial"/>
              </a:rPr>
              <a:t> par </a:t>
            </a:r>
            <a:r>
              <a:rPr lang="en-US" sz="1742" dirty="0" err="1">
                <a:solidFill>
                  <a:srgbClr val="002B49"/>
                </a:solidFill>
                <a:latin typeface="Arial"/>
                <a:ea typeface="Arial"/>
                <a:cs typeface="Arial"/>
                <a:sym typeface="Arial"/>
              </a:rPr>
              <a:t>l’ensemble</a:t>
            </a:r>
            <a:r>
              <a:rPr lang="en-US" sz="1742" dirty="0">
                <a:solidFill>
                  <a:srgbClr val="002B49"/>
                </a:solidFill>
                <a:latin typeface="Arial"/>
                <a:ea typeface="Arial"/>
                <a:cs typeface="Arial"/>
                <a:sym typeface="Arial"/>
              </a:rPr>
              <a:t> des </a:t>
            </a:r>
            <a:r>
              <a:rPr lang="en-US" sz="1742" dirty="0" err="1">
                <a:solidFill>
                  <a:srgbClr val="002B49"/>
                </a:solidFill>
                <a:latin typeface="Arial"/>
                <a:ea typeface="Arial"/>
                <a:cs typeface="Arial"/>
                <a:sym typeface="Arial"/>
              </a:rPr>
              <a:t>joueurs</a:t>
            </a:r>
            <a:r>
              <a:rPr lang="en-US" sz="1742" dirty="0">
                <a:solidFill>
                  <a:srgbClr val="002B49"/>
                </a:solidFill>
                <a:latin typeface="Arial"/>
                <a:ea typeface="Arial"/>
                <a:cs typeface="Arial"/>
                <a:sym typeface="Arial"/>
              </a:rPr>
              <a:t>. Elle </a:t>
            </a:r>
            <a:r>
              <a:rPr lang="en-US" sz="1742" dirty="0" err="1">
                <a:solidFill>
                  <a:srgbClr val="002B49"/>
                </a:solidFill>
                <a:latin typeface="Arial"/>
                <a:ea typeface="Arial"/>
                <a:cs typeface="Arial"/>
                <a:sym typeface="Arial"/>
              </a:rPr>
              <a:t>est</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composée</a:t>
            </a:r>
            <a:r>
              <a:rPr lang="en-US" sz="1742" dirty="0">
                <a:solidFill>
                  <a:srgbClr val="002B49"/>
                </a:solidFill>
                <a:latin typeface="Arial"/>
                <a:ea typeface="Arial"/>
                <a:cs typeface="Arial"/>
                <a:sym typeface="Arial"/>
              </a:rPr>
              <a:t> de seize </a:t>
            </a:r>
            <a:r>
              <a:rPr lang="en-US" sz="1742" dirty="0" err="1">
                <a:solidFill>
                  <a:srgbClr val="002B49"/>
                </a:solidFill>
                <a:latin typeface="Arial"/>
                <a:ea typeface="Arial"/>
                <a:cs typeface="Arial"/>
                <a:sym typeface="Arial"/>
              </a:rPr>
              <a:t>thématiques</a:t>
            </a:r>
            <a:r>
              <a:rPr lang="en-US" sz="1742" dirty="0">
                <a:solidFill>
                  <a:srgbClr val="002B49"/>
                </a:solidFill>
                <a:latin typeface="Arial"/>
                <a:ea typeface="Arial"/>
                <a:cs typeface="Arial"/>
                <a:sym typeface="Arial"/>
              </a:rPr>
              <a:t> : </a:t>
            </a:r>
          </a:p>
        </p:txBody>
      </p:sp>
      <p:grpSp>
        <p:nvGrpSpPr>
          <p:cNvPr id="55" name="Group 55"/>
          <p:cNvGrpSpPr/>
          <p:nvPr/>
        </p:nvGrpSpPr>
        <p:grpSpPr>
          <a:xfrm>
            <a:off x="1392178" y="5960757"/>
            <a:ext cx="15241930" cy="286622"/>
            <a:chOff x="0" y="0"/>
            <a:chExt cx="20322574" cy="382163"/>
          </a:xfrm>
        </p:grpSpPr>
        <p:sp>
          <p:nvSpPr>
            <p:cNvPr id="56" name="TextBox 56"/>
            <p:cNvSpPr txBox="1"/>
            <p:nvPr/>
          </p:nvSpPr>
          <p:spPr>
            <a:xfrm>
              <a:off x="699114" y="563"/>
              <a:ext cx="19623460" cy="361986"/>
            </a:xfrm>
            <a:prstGeom prst="rect">
              <a:avLst/>
            </a:prstGeom>
          </p:spPr>
          <p:txBody>
            <a:bodyPr lIns="0" tIns="0" rIns="0" bIns="0" rtlCol="0" anchor="t">
              <a:spAutoFit/>
            </a:bodyPr>
            <a:lstStyle/>
            <a:p>
              <a:pPr algn="just">
                <a:lnSpc>
                  <a:spcPts val="2090"/>
                </a:lnSpc>
              </a:pPr>
              <a:r>
                <a:rPr lang="en-US" sz="1742" b="1">
                  <a:solidFill>
                    <a:srgbClr val="002B49"/>
                  </a:solidFill>
                  <a:latin typeface="Arial Bold"/>
                  <a:ea typeface="Arial Bold"/>
                  <a:cs typeface="Arial Bold"/>
                  <a:sym typeface="Arial Bold"/>
                </a:rPr>
                <a:t>Compétences de gestion de crise de la cellule : </a:t>
              </a:r>
              <a:r>
                <a:rPr lang="en-US" sz="1742">
                  <a:solidFill>
                    <a:srgbClr val="002B49"/>
                  </a:solidFill>
                  <a:latin typeface="Arial"/>
                  <a:ea typeface="Arial"/>
                  <a:cs typeface="Arial"/>
                  <a:sym typeface="Arial"/>
                </a:rPr>
                <a:t>savoir-être collectif au sein de la cellule</a:t>
              </a:r>
            </a:p>
          </p:txBody>
        </p:sp>
        <p:grpSp>
          <p:nvGrpSpPr>
            <p:cNvPr id="57" name="Group 57"/>
            <p:cNvGrpSpPr/>
            <p:nvPr/>
          </p:nvGrpSpPr>
          <p:grpSpPr>
            <a:xfrm>
              <a:off x="0" y="0"/>
              <a:ext cx="382163" cy="382163"/>
              <a:chOff x="0" y="0"/>
              <a:chExt cx="210489" cy="210489"/>
            </a:xfrm>
          </p:grpSpPr>
          <p:sp>
            <p:nvSpPr>
              <p:cNvPr id="58" name="Freeform 58"/>
              <p:cNvSpPr/>
              <p:nvPr/>
            </p:nvSpPr>
            <p:spPr>
              <a:xfrm>
                <a:off x="0" y="0"/>
                <a:ext cx="210566" cy="210566"/>
              </a:xfrm>
              <a:custGeom>
                <a:avLst/>
                <a:gdLst/>
                <a:ahLst/>
                <a:cxnLst/>
                <a:rect l="l" t="t" r="r" b="b"/>
                <a:pathLst>
                  <a:path w="210566" h="210566">
                    <a:moveTo>
                      <a:pt x="0" y="105283"/>
                    </a:moveTo>
                    <a:cubicBezTo>
                      <a:pt x="0" y="47117"/>
                      <a:pt x="47117" y="0"/>
                      <a:pt x="105283" y="0"/>
                    </a:cubicBezTo>
                    <a:cubicBezTo>
                      <a:pt x="163449" y="0"/>
                      <a:pt x="210566" y="47117"/>
                      <a:pt x="210566" y="105283"/>
                    </a:cubicBezTo>
                    <a:cubicBezTo>
                      <a:pt x="210566" y="163449"/>
                      <a:pt x="163449" y="210566"/>
                      <a:pt x="105283" y="210566"/>
                    </a:cubicBezTo>
                    <a:cubicBezTo>
                      <a:pt x="47117" y="210566"/>
                      <a:pt x="0" y="163322"/>
                      <a:pt x="0" y="105283"/>
                    </a:cubicBezTo>
                    <a:close/>
                  </a:path>
                </a:pathLst>
              </a:custGeom>
              <a:solidFill>
                <a:srgbClr val="94BDD4"/>
              </a:solidFill>
            </p:spPr>
            <p:txBody>
              <a:bodyPr/>
              <a:lstStyle/>
              <a:p>
                <a:endParaRPr lang="fr-FR"/>
              </a:p>
            </p:txBody>
          </p:sp>
          <p:sp>
            <p:nvSpPr>
              <p:cNvPr id="59" name="TextBox 59"/>
              <p:cNvSpPr txBox="1"/>
              <p:nvPr/>
            </p:nvSpPr>
            <p:spPr>
              <a:xfrm>
                <a:off x="0" y="-19050"/>
                <a:ext cx="210489" cy="229539"/>
              </a:xfrm>
              <a:prstGeom prst="rect">
                <a:avLst/>
              </a:prstGeom>
            </p:spPr>
            <p:txBody>
              <a:bodyPr lIns="92232" tIns="92232" rIns="92232" bIns="92232" rtlCol="0" anchor="ctr"/>
              <a:lstStyle/>
              <a:p>
                <a:pPr algn="ctr">
                  <a:lnSpc>
                    <a:spcPts val="1910"/>
                  </a:lnSpc>
                </a:pPr>
                <a:r>
                  <a:rPr lang="en-US" sz="1592" b="1">
                    <a:solidFill>
                      <a:srgbClr val="FFFFFF"/>
                    </a:solidFill>
                    <a:latin typeface="Arial Bold"/>
                    <a:ea typeface="Arial Bold"/>
                    <a:cs typeface="Arial Bold"/>
                    <a:sym typeface="Arial Bold"/>
                  </a:rPr>
                  <a:t>6</a:t>
                </a:r>
              </a:p>
            </p:txBody>
          </p:sp>
        </p:grpSp>
      </p:grpSp>
      <p:sp>
        <p:nvSpPr>
          <p:cNvPr id="60" name="TextBox 60"/>
          <p:cNvSpPr txBox="1"/>
          <p:nvPr/>
        </p:nvSpPr>
        <p:spPr>
          <a:xfrm>
            <a:off x="1017248" y="7035397"/>
            <a:ext cx="16230600" cy="1060740"/>
          </a:xfrm>
          <a:prstGeom prst="rect">
            <a:avLst/>
          </a:prstGeom>
        </p:spPr>
        <p:txBody>
          <a:bodyPr lIns="0" tIns="0" rIns="0" bIns="0" rtlCol="0" anchor="t">
            <a:spAutoFit/>
          </a:bodyPr>
          <a:lstStyle/>
          <a:p>
            <a:pPr algn="just">
              <a:lnSpc>
                <a:spcPts val="2090"/>
              </a:lnSpc>
            </a:pPr>
            <a:r>
              <a:rPr lang="en-US" sz="1742" dirty="0" err="1">
                <a:solidFill>
                  <a:srgbClr val="002B49"/>
                </a:solidFill>
                <a:latin typeface="Arial"/>
                <a:ea typeface="Arial"/>
                <a:cs typeface="Arial"/>
                <a:sym typeface="Arial"/>
              </a:rPr>
              <a:t>Chaque</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établissement</a:t>
            </a:r>
            <a:r>
              <a:rPr lang="en-US" sz="1742" dirty="0">
                <a:solidFill>
                  <a:srgbClr val="002B49"/>
                </a:solidFill>
                <a:latin typeface="Arial"/>
                <a:ea typeface="Arial"/>
                <a:cs typeface="Arial"/>
                <a:sym typeface="Arial"/>
              </a:rPr>
              <a:t> de santé </a:t>
            </a:r>
            <a:r>
              <a:rPr lang="en-US" sz="1742" dirty="0" err="1">
                <a:solidFill>
                  <a:srgbClr val="002B49"/>
                </a:solidFill>
                <a:latin typeface="Arial"/>
                <a:ea typeface="Arial"/>
                <a:cs typeface="Arial"/>
                <a:sym typeface="Arial"/>
              </a:rPr>
              <a:t>devra</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organiser</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une</a:t>
            </a:r>
            <a:r>
              <a:rPr lang="en-US" sz="1742" dirty="0">
                <a:solidFill>
                  <a:srgbClr val="002B49"/>
                </a:solidFill>
                <a:latin typeface="Arial"/>
                <a:ea typeface="Arial"/>
                <a:cs typeface="Arial"/>
                <a:sym typeface="Arial"/>
              </a:rPr>
              <a:t> </a:t>
            </a:r>
            <a:r>
              <a:rPr lang="en-US" sz="1742" b="1" dirty="0" err="1">
                <a:solidFill>
                  <a:srgbClr val="002B49"/>
                </a:solidFill>
                <a:latin typeface="Arial Bold"/>
                <a:ea typeface="Arial Bold"/>
                <a:cs typeface="Arial Bold"/>
                <a:sym typeface="Arial Bold"/>
              </a:rPr>
              <a:t>réunion</a:t>
            </a:r>
            <a:r>
              <a:rPr lang="en-US" sz="1742" b="1" dirty="0">
                <a:solidFill>
                  <a:srgbClr val="002B49"/>
                </a:solidFill>
                <a:latin typeface="Arial Bold"/>
                <a:ea typeface="Arial Bold"/>
                <a:cs typeface="Arial Bold"/>
                <a:sym typeface="Arial Bold"/>
              </a:rPr>
              <a:t> de restitution</a:t>
            </a:r>
            <a:r>
              <a:rPr lang="en-US" sz="1742" dirty="0">
                <a:solidFill>
                  <a:srgbClr val="002B49"/>
                </a:solidFill>
                <a:latin typeface="Arial"/>
                <a:ea typeface="Arial"/>
                <a:cs typeface="Arial"/>
                <a:sym typeface="Arial"/>
              </a:rPr>
              <a:t> de </a:t>
            </a:r>
            <a:r>
              <a:rPr lang="en-US" sz="1742" dirty="0" err="1">
                <a:solidFill>
                  <a:srgbClr val="002B49"/>
                </a:solidFill>
                <a:latin typeface="Arial"/>
                <a:ea typeface="Arial"/>
                <a:cs typeface="Arial"/>
                <a:sym typeface="Arial"/>
              </a:rPr>
              <a:t>l’exercice</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d’une</a:t>
            </a:r>
            <a:r>
              <a:rPr lang="en-US" sz="1742" dirty="0">
                <a:solidFill>
                  <a:srgbClr val="002B49"/>
                </a:solidFill>
                <a:latin typeface="Arial"/>
                <a:ea typeface="Arial"/>
                <a:cs typeface="Arial"/>
                <a:sym typeface="Arial"/>
              </a:rPr>
              <a:t> </a:t>
            </a:r>
            <a:r>
              <a:rPr lang="en-US" sz="1742" b="1" dirty="0">
                <a:solidFill>
                  <a:srgbClr val="002B49"/>
                </a:solidFill>
                <a:latin typeface="Arial Bold"/>
                <a:ea typeface="Arial Bold"/>
                <a:cs typeface="Arial Bold"/>
                <a:sym typeface="Arial Bold"/>
              </a:rPr>
              <a:t>durée </a:t>
            </a:r>
            <a:r>
              <a:rPr lang="en-US" sz="1742" b="1" dirty="0" err="1">
                <a:solidFill>
                  <a:srgbClr val="002B49"/>
                </a:solidFill>
                <a:latin typeface="Arial Bold"/>
                <a:ea typeface="Arial Bold"/>
                <a:cs typeface="Arial Bold"/>
                <a:sym typeface="Arial Bold"/>
              </a:rPr>
              <a:t>maximale</a:t>
            </a:r>
            <a:r>
              <a:rPr lang="en-US" sz="1742" b="1" dirty="0">
                <a:solidFill>
                  <a:srgbClr val="002B49"/>
                </a:solidFill>
                <a:latin typeface="Arial Bold"/>
                <a:ea typeface="Arial Bold"/>
                <a:cs typeface="Arial Bold"/>
                <a:sym typeface="Arial Bold"/>
              </a:rPr>
              <a:t> </a:t>
            </a:r>
            <a:r>
              <a:rPr lang="en-US" sz="1742" b="1" dirty="0" err="1">
                <a:solidFill>
                  <a:srgbClr val="002B49"/>
                </a:solidFill>
                <a:latin typeface="Arial Bold"/>
                <a:ea typeface="Arial Bold"/>
                <a:cs typeface="Arial Bold"/>
                <a:sym typeface="Arial Bold"/>
              </a:rPr>
              <a:t>d’une</a:t>
            </a:r>
            <a:r>
              <a:rPr lang="en-US" sz="1742" b="1" dirty="0">
                <a:solidFill>
                  <a:srgbClr val="002B49"/>
                </a:solidFill>
                <a:latin typeface="Arial Bold"/>
                <a:ea typeface="Arial Bold"/>
                <a:cs typeface="Arial Bold"/>
                <a:sym typeface="Arial Bold"/>
              </a:rPr>
              <a:t> </a:t>
            </a:r>
            <a:r>
              <a:rPr lang="en-US" sz="1742" b="1" dirty="0" err="1">
                <a:solidFill>
                  <a:srgbClr val="002B49"/>
                </a:solidFill>
                <a:latin typeface="Arial Bold"/>
                <a:ea typeface="Arial Bold"/>
                <a:cs typeface="Arial Bold"/>
                <a:sym typeface="Arial Bold"/>
              </a:rPr>
              <a:t>heure</a:t>
            </a:r>
            <a:r>
              <a:rPr lang="en-US" sz="1742" dirty="0">
                <a:solidFill>
                  <a:srgbClr val="002B49"/>
                </a:solidFill>
                <a:latin typeface="Arial"/>
                <a:ea typeface="Arial"/>
                <a:cs typeface="Arial"/>
                <a:sym typeface="Arial"/>
              </a:rPr>
              <a:t>. </a:t>
            </a:r>
          </a:p>
          <a:p>
            <a:pPr algn="just">
              <a:lnSpc>
                <a:spcPts val="2090"/>
              </a:lnSpc>
            </a:pPr>
            <a:endParaRPr lang="en-US" sz="1742" dirty="0">
              <a:solidFill>
                <a:srgbClr val="002B49"/>
              </a:solidFill>
              <a:latin typeface="Arial"/>
              <a:ea typeface="Arial"/>
              <a:cs typeface="Arial"/>
              <a:sym typeface="Arial"/>
            </a:endParaRPr>
          </a:p>
          <a:p>
            <a:pPr algn="just">
              <a:lnSpc>
                <a:spcPts val="2090"/>
              </a:lnSpc>
            </a:pPr>
            <a:r>
              <a:rPr lang="en-US" sz="1742" dirty="0" err="1">
                <a:solidFill>
                  <a:srgbClr val="002B49"/>
                </a:solidFill>
                <a:latin typeface="Arial"/>
                <a:ea typeface="Arial"/>
                <a:cs typeface="Arial"/>
                <a:sym typeface="Arial"/>
              </a:rPr>
              <a:t>L’animateur</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réalisera</a:t>
            </a:r>
            <a:r>
              <a:rPr lang="en-US" sz="1742" dirty="0">
                <a:solidFill>
                  <a:srgbClr val="002B49"/>
                </a:solidFill>
                <a:latin typeface="Arial"/>
                <a:ea typeface="Arial"/>
                <a:cs typeface="Arial"/>
                <a:sym typeface="Arial"/>
              </a:rPr>
              <a:t> le retour </a:t>
            </a:r>
            <a:r>
              <a:rPr lang="en-US" sz="1742" dirty="0" err="1">
                <a:solidFill>
                  <a:srgbClr val="002B49"/>
                </a:solidFill>
                <a:latin typeface="Arial"/>
                <a:ea typeface="Arial"/>
                <a:cs typeface="Arial"/>
                <a:sym typeface="Arial"/>
              </a:rPr>
              <a:t>d’expérience</a:t>
            </a:r>
            <a:r>
              <a:rPr lang="en-US" sz="1742" dirty="0">
                <a:solidFill>
                  <a:srgbClr val="002B49"/>
                </a:solidFill>
                <a:latin typeface="Arial"/>
                <a:ea typeface="Arial"/>
                <a:cs typeface="Arial"/>
                <a:sym typeface="Arial"/>
              </a:rPr>
              <a:t> de </a:t>
            </a:r>
            <a:r>
              <a:rPr lang="en-US" sz="1742" dirty="0" err="1">
                <a:solidFill>
                  <a:srgbClr val="002B49"/>
                </a:solidFill>
                <a:latin typeface="Arial"/>
                <a:ea typeface="Arial"/>
                <a:cs typeface="Arial"/>
                <a:sym typeface="Arial"/>
              </a:rPr>
              <a:t>l’exercice</a:t>
            </a:r>
            <a:r>
              <a:rPr lang="en-US" sz="1742" dirty="0">
                <a:solidFill>
                  <a:srgbClr val="002B49"/>
                </a:solidFill>
                <a:latin typeface="Arial"/>
                <a:ea typeface="Arial"/>
                <a:cs typeface="Arial"/>
                <a:sym typeface="Arial"/>
              </a:rPr>
              <a:t> grâce aux </a:t>
            </a:r>
            <a:r>
              <a:rPr lang="en-US" sz="1742" b="1" dirty="0">
                <a:solidFill>
                  <a:srgbClr val="002B49"/>
                </a:solidFill>
                <a:latin typeface="Arial Bold"/>
                <a:ea typeface="Arial Bold"/>
                <a:cs typeface="Arial Bold"/>
                <a:sym typeface="Arial Bold"/>
              </a:rPr>
              <a:t>retours des </a:t>
            </a:r>
            <a:r>
              <a:rPr lang="en-US" sz="1742" b="1" dirty="0" err="1">
                <a:solidFill>
                  <a:srgbClr val="002B49"/>
                </a:solidFill>
                <a:latin typeface="Arial Bold"/>
                <a:ea typeface="Arial Bold"/>
                <a:cs typeface="Arial Bold"/>
                <a:sym typeface="Arial Bold"/>
              </a:rPr>
              <a:t>joueurs</a:t>
            </a:r>
            <a:r>
              <a:rPr lang="en-US" sz="1742" b="1" dirty="0">
                <a:solidFill>
                  <a:srgbClr val="002B49"/>
                </a:solidFill>
                <a:latin typeface="Arial Bold"/>
                <a:ea typeface="Arial Bold"/>
                <a:cs typeface="Arial Bold"/>
                <a:sym typeface="Arial Bold"/>
              </a:rPr>
              <a:t> </a:t>
            </a:r>
            <a:r>
              <a:rPr lang="en-US" sz="1742" b="1" dirty="0" err="1">
                <a:solidFill>
                  <a:srgbClr val="002B49"/>
                </a:solidFill>
                <a:latin typeface="Arial Bold"/>
                <a:ea typeface="Arial Bold"/>
                <a:cs typeface="Arial Bold"/>
                <a:sym typeface="Arial Bold"/>
              </a:rPr>
              <a:t>récupérés</a:t>
            </a:r>
            <a:r>
              <a:rPr lang="en-US" sz="1742" b="1" dirty="0">
                <a:solidFill>
                  <a:srgbClr val="002B49"/>
                </a:solidFill>
                <a:latin typeface="Arial Bold"/>
                <a:ea typeface="Arial Bold"/>
                <a:cs typeface="Arial Bold"/>
                <a:sym typeface="Arial Bold"/>
              </a:rPr>
              <a:t> </a:t>
            </a:r>
            <a:r>
              <a:rPr lang="en-US" sz="1742" b="1" dirty="0" err="1">
                <a:solidFill>
                  <a:srgbClr val="002B49"/>
                </a:solidFill>
                <a:latin typeface="Arial Bold"/>
                <a:ea typeface="Arial Bold"/>
                <a:cs typeface="Arial Bold"/>
                <a:sym typeface="Arial Bold"/>
              </a:rPr>
              <a:t>lors</a:t>
            </a:r>
            <a:r>
              <a:rPr lang="en-US" sz="1742" b="1" dirty="0">
                <a:solidFill>
                  <a:srgbClr val="002B49"/>
                </a:solidFill>
                <a:latin typeface="Arial Bold"/>
                <a:ea typeface="Arial Bold"/>
                <a:cs typeface="Arial Bold"/>
                <a:sym typeface="Arial Bold"/>
              </a:rPr>
              <a:t> du </a:t>
            </a:r>
            <a:r>
              <a:rPr lang="en-US" sz="1742" b="1" dirty="0" err="1">
                <a:solidFill>
                  <a:srgbClr val="002B49"/>
                </a:solidFill>
                <a:latin typeface="Arial Bold"/>
                <a:ea typeface="Arial Bold"/>
                <a:cs typeface="Arial Bold"/>
                <a:sym typeface="Arial Bold"/>
              </a:rPr>
              <a:t>débriefing</a:t>
            </a:r>
            <a:r>
              <a:rPr lang="en-US" sz="1742" dirty="0">
                <a:solidFill>
                  <a:srgbClr val="002B49"/>
                </a:solidFill>
                <a:latin typeface="Arial"/>
                <a:ea typeface="Arial"/>
                <a:cs typeface="Arial"/>
                <a:sym typeface="Arial"/>
              </a:rPr>
              <a:t>, à la </a:t>
            </a:r>
            <a:r>
              <a:rPr lang="en-US" sz="1742" b="1" dirty="0">
                <a:solidFill>
                  <a:srgbClr val="002B49"/>
                </a:solidFill>
                <a:latin typeface="Arial Bold"/>
                <a:ea typeface="Arial Bold"/>
                <a:cs typeface="Arial Bold"/>
                <a:sym typeface="Arial Bold"/>
              </a:rPr>
              <a:t>grille </a:t>
            </a:r>
            <a:r>
              <a:rPr lang="en-US" sz="1742" b="1" dirty="0" err="1">
                <a:solidFill>
                  <a:srgbClr val="002B49"/>
                </a:solidFill>
                <a:latin typeface="Arial Bold"/>
                <a:ea typeface="Arial Bold"/>
                <a:cs typeface="Arial Bold"/>
                <a:sym typeface="Arial Bold"/>
              </a:rPr>
              <a:t>d’observation</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remplie</a:t>
            </a:r>
            <a:r>
              <a:rPr lang="en-US" sz="1742" dirty="0">
                <a:solidFill>
                  <a:srgbClr val="002B49"/>
                </a:solidFill>
                <a:latin typeface="Arial"/>
                <a:ea typeface="Arial"/>
                <a:cs typeface="Arial"/>
                <a:sym typeface="Arial"/>
              </a:rPr>
              <a:t> par </a:t>
            </a:r>
            <a:r>
              <a:rPr lang="en-US" sz="1742" dirty="0" err="1">
                <a:solidFill>
                  <a:srgbClr val="002B49"/>
                </a:solidFill>
                <a:latin typeface="Arial"/>
                <a:ea typeface="Arial"/>
                <a:cs typeface="Arial"/>
                <a:sym typeface="Arial"/>
              </a:rPr>
              <a:t>l’observateur</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ainsi</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qu’aux</a:t>
            </a:r>
            <a:r>
              <a:rPr lang="en-US" sz="1742" dirty="0">
                <a:solidFill>
                  <a:srgbClr val="002B49"/>
                </a:solidFill>
                <a:latin typeface="Arial"/>
                <a:ea typeface="Arial"/>
                <a:cs typeface="Arial"/>
                <a:sym typeface="Arial"/>
              </a:rPr>
              <a:t> </a:t>
            </a:r>
            <a:r>
              <a:rPr lang="en-US" sz="1742" b="1" dirty="0">
                <a:solidFill>
                  <a:srgbClr val="002B49"/>
                </a:solidFill>
                <a:latin typeface="Arial Bold"/>
                <a:ea typeface="Arial Bold"/>
                <a:cs typeface="Arial Bold"/>
                <a:sym typeface="Arial Bold"/>
              </a:rPr>
              <a:t>questionnaires de satisfaction </a:t>
            </a:r>
            <a:r>
              <a:rPr lang="en-US" sz="1742" dirty="0">
                <a:solidFill>
                  <a:srgbClr val="002B49"/>
                </a:solidFill>
                <a:latin typeface="Arial Bold"/>
                <a:ea typeface="Arial Bold"/>
                <a:cs typeface="Arial Bold"/>
                <a:sym typeface="Arial Bold"/>
              </a:rPr>
              <a:t>qui sera </a:t>
            </a:r>
            <a:r>
              <a:rPr lang="en-US" sz="1742" dirty="0" err="1">
                <a:solidFill>
                  <a:srgbClr val="002B49"/>
                </a:solidFill>
                <a:latin typeface="Arial Bold"/>
                <a:ea typeface="Arial Bold"/>
                <a:cs typeface="Arial Bold"/>
                <a:sym typeface="Arial Bold"/>
              </a:rPr>
              <a:t>envoyé</a:t>
            </a:r>
            <a:r>
              <a:rPr lang="en-US" sz="1742" dirty="0">
                <a:solidFill>
                  <a:srgbClr val="002B49"/>
                </a:solidFill>
                <a:latin typeface="Arial Bold"/>
                <a:ea typeface="Arial Bold"/>
                <a:cs typeface="Arial Bold"/>
                <a:sym typeface="Arial Bold"/>
              </a:rPr>
              <a:t> par mail.</a:t>
            </a:r>
            <a:r>
              <a:rPr lang="en-US" sz="1742" dirty="0">
                <a:solidFill>
                  <a:srgbClr val="002B49"/>
                </a:solidFill>
                <a:latin typeface="Arial"/>
                <a:ea typeface="Arial"/>
                <a:cs typeface="Arial"/>
                <a:sym typeface="Arial"/>
              </a:rPr>
              <a:t>  </a:t>
            </a:r>
          </a:p>
        </p:txBody>
      </p:sp>
      <p:grpSp>
        <p:nvGrpSpPr>
          <p:cNvPr id="61" name="Group 61"/>
          <p:cNvGrpSpPr/>
          <p:nvPr/>
        </p:nvGrpSpPr>
        <p:grpSpPr>
          <a:xfrm>
            <a:off x="1393934" y="8247303"/>
            <a:ext cx="13332638" cy="252826"/>
            <a:chOff x="2342" y="-19049"/>
            <a:chExt cx="17776851" cy="337101"/>
          </a:xfrm>
        </p:grpSpPr>
        <p:sp>
          <p:nvSpPr>
            <p:cNvPr id="62" name="AutoShape 62"/>
            <p:cNvSpPr/>
            <p:nvPr/>
          </p:nvSpPr>
          <p:spPr>
            <a:xfrm>
              <a:off x="2342" y="158280"/>
              <a:ext cx="284889" cy="26377"/>
            </a:xfrm>
            <a:prstGeom prst="line">
              <a:avLst/>
            </a:prstGeom>
            <a:ln w="50800" cap="rnd">
              <a:solidFill>
                <a:srgbClr val="008DBA"/>
              </a:solidFill>
              <a:prstDash val="solid"/>
              <a:headEnd type="none" w="sm" len="sm"/>
              <a:tailEnd type="none" w="sm" len="sm"/>
            </a:ln>
          </p:spPr>
          <p:txBody>
            <a:bodyPr/>
            <a:lstStyle/>
            <a:p>
              <a:endParaRPr lang="fr-FR"/>
            </a:p>
          </p:txBody>
        </p:sp>
        <p:sp>
          <p:nvSpPr>
            <p:cNvPr id="63" name="TextBox 63"/>
            <p:cNvSpPr txBox="1"/>
            <p:nvPr/>
          </p:nvSpPr>
          <p:spPr>
            <a:xfrm>
              <a:off x="732605" y="-19049"/>
              <a:ext cx="17046588" cy="337101"/>
            </a:xfrm>
            <a:prstGeom prst="rect">
              <a:avLst/>
            </a:prstGeom>
          </p:spPr>
          <p:txBody>
            <a:bodyPr lIns="0" tIns="0" rIns="0" bIns="0" rtlCol="0" anchor="t">
              <a:spAutoFit/>
            </a:bodyPr>
            <a:lstStyle/>
            <a:p>
              <a:pPr algn="just">
                <a:lnSpc>
                  <a:spcPts val="2090"/>
                </a:lnSpc>
              </a:pPr>
              <a:r>
                <a:rPr lang="en-US" sz="1742" dirty="0">
                  <a:solidFill>
                    <a:srgbClr val="002B49"/>
                  </a:solidFill>
                  <a:latin typeface="Arial"/>
                  <a:ea typeface="Arial"/>
                  <a:cs typeface="Arial"/>
                  <a:sym typeface="Arial"/>
                </a:rPr>
                <a:t>Un rappel de </a:t>
              </a:r>
              <a:r>
                <a:rPr lang="en-US" sz="1742" dirty="0" err="1">
                  <a:solidFill>
                    <a:srgbClr val="002B49"/>
                  </a:solidFill>
                  <a:latin typeface="Arial"/>
                  <a:ea typeface="Arial"/>
                  <a:cs typeface="Arial"/>
                  <a:sym typeface="Arial"/>
                </a:rPr>
                <a:t>l’organisation</a:t>
              </a:r>
              <a:r>
                <a:rPr lang="en-US" sz="1742" dirty="0">
                  <a:solidFill>
                    <a:srgbClr val="002B49"/>
                  </a:solidFill>
                  <a:latin typeface="Arial"/>
                  <a:ea typeface="Arial"/>
                  <a:cs typeface="Arial"/>
                  <a:sym typeface="Arial"/>
                </a:rPr>
                <a:t> de crise mise </a:t>
              </a:r>
              <a:r>
                <a:rPr lang="en-US" sz="1742" dirty="0" err="1">
                  <a:solidFill>
                    <a:srgbClr val="002B49"/>
                  </a:solidFill>
                  <a:latin typeface="Arial"/>
                  <a:ea typeface="Arial"/>
                  <a:cs typeface="Arial"/>
                  <a:sym typeface="Arial"/>
                </a:rPr>
                <a:t>en</a:t>
              </a:r>
              <a:r>
                <a:rPr lang="en-US" sz="1742" dirty="0">
                  <a:solidFill>
                    <a:srgbClr val="002B49"/>
                  </a:solidFill>
                  <a:latin typeface="Arial"/>
                  <a:ea typeface="Arial"/>
                  <a:cs typeface="Arial"/>
                  <a:sym typeface="Arial"/>
                </a:rPr>
                <a:t> place et du </a:t>
              </a:r>
              <a:r>
                <a:rPr lang="en-US" sz="1742" dirty="0" err="1">
                  <a:solidFill>
                    <a:srgbClr val="002B49"/>
                  </a:solidFill>
                  <a:latin typeface="Arial"/>
                  <a:ea typeface="Arial"/>
                  <a:cs typeface="Arial"/>
                  <a:sym typeface="Arial"/>
                </a:rPr>
                <a:t>scénario</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joué</a:t>
              </a:r>
              <a:endParaRPr lang="en-US" sz="1742" dirty="0">
                <a:solidFill>
                  <a:srgbClr val="002B49"/>
                </a:solidFill>
                <a:latin typeface="Arial"/>
                <a:ea typeface="Arial"/>
                <a:cs typeface="Arial"/>
                <a:sym typeface="Arial"/>
              </a:endParaRPr>
            </a:p>
          </p:txBody>
        </p:sp>
      </p:grpSp>
      <p:grpSp>
        <p:nvGrpSpPr>
          <p:cNvPr id="64" name="Group 64"/>
          <p:cNvGrpSpPr/>
          <p:nvPr/>
        </p:nvGrpSpPr>
        <p:grpSpPr>
          <a:xfrm>
            <a:off x="1392178" y="8559713"/>
            <a:ext cx="13363394" cy="257202"/>
            <a:chOff x="0" y="0"/>
            <a:chExt cx="17817859" cy="342936"/>
          </a:xfrm>
        </p:grpSpPr>
        <p:sp>
          <p:nvSpPr>
            <p:cNvPr id="65" name="AutoShape 65"/>
            <p:cNvSpPr/>
            <p:nvPr/>
          </p:nvSpPr>
          <p:spPr>
            <a:xfrm>
              <a:off x="2342" y="158280"/>
              <a:ext cx="284889" cy="26377"/>
            </a:xfrm>
            <a:prstGeom prst="line">
              <a:avLst/>
            </a:prstGeom>
            <a:ln w="50800" cap="rnd">
              <a:solidFill>
                <a:srgbClr val="008DBA"/>
              </a:solidFill>
              <a:prstDash val="solid"/>
              <a:headEnd type="none" w="sm" len="sm"/>
              <a:tailEnd type="none" w="sm" len="sm"/>
            </a:ln>
          </p:spPr>
          <p:txBody>
            <a:bodyPr/>
            <a:lstStyle/>
            <a:p>
              <a:endParaRPr lang="fr-FR"/>
            </a:p>
          </p:txBody>
        </p:sp>
        <p:sp>
          <p:nvSpPr>
            <p:cNvPr id="66" name="TextBox 66"/>
            <p:cNvSpPr txBox="1"/>
            <p:nvPr/>
          </p:nvSpPr>
          <p:spPr>
            <a:xfrm>
              <a:off x="734946" y="-19050"/>
              <a:ext cx="17082913" cy="361986"/>
            </a:xfrm>
            <a:prstGeom prst="rect">
              <a:avLst/>
            </a:prstGeom>
          </p:spPr>
          <p:txBody>
            <a:bodyPr lIns="0" tIns="0" rIns="0" bIns="0" rtlCol="0" anchor="t">
              <a:spAutoFit/>
            </a:bodyPr>
            <a:lstStyle/>
            <a:p>
              <a:pPr algn="just">
                <a:lnSpc>
                  <a:spcPts val="2090"/>
                </a:lnSpc>
              </a:pPr>
              <a:r>
                <a:rPr lang="en-US" sz="1742" dirty="0">
                  <a:solidFill>
                    <a:srgbClr val="002B49"/>
                  </a:solidFill>
                  <a:latin typeface="Arial"/>
                  <a:ea typeface="Arial"/>
                  <a:cs typeface="Arial"/>
                  <a:sym typeface="Arial"/>
                </a:rPr>
                <a:t>Une </a:t>
              </a:r>
              <a:r>
                <a:rPr lang="en-US" sz="1742" dirty="0" err="1">
                  <a:solidFill>
                    <a:srgbClr val="002B49"/>
                  </a:solidFill>
                  <a:latin typeface="Arial"/>
                  <a:ea typeface="Arial"/>
                  <a:cs typeface="Arial"/>
                  <a:sym typeface="Arial"/>
                </a:rPr>
                <a:t>analyse</a:t>
              </a:r>
              <a:r>
                <a:rPr lang="en-US" sz="1742" dirty="0">
                  <a:solidFill>
                    <a:srgbClr val="002B49"/>
                  </a:solidFill>
                  <a:latin typeface="Arial"/>
                  <a:ea typeface="Arial"/>
                  <a:cs typeface="Arial"/>
                  <a:sym typeface="Arial"/>
                </a:rPr>
                <a:t> de la mise </a:t>
              </a:r>
              <a:r>
                <a:rPr lang="en-US" sz="1742" dirty="0" err="1">
                  <a:solidFill>
                    <a:srgbClr val="002B49"/>
                  </a:solidFill>
                  <a:latin typeface="Arial"/>
                  <a:ea typeface="Arial"/>
                  <a:cs typeface="Arial"/>
                  <a:sym typeface="Arial"/>
                </a:rPr>
                <a:t>en</a:t>
              </a:r>
              <a:r>
                <a:rPr lang="en-US" sz="1742" dirty="0">
                  <a:solidFill>
                    <a:srgbClr val="002B49"/>
                  </a:solidFill>
                  <a:latin typeface="Arial"/>
                  <a:ea typeface="Arial"/>
                  <a:cs typeface="Arial"/>
                  <a:sym typeface="Arial"/>
                </a:rPr>
                <a:t> place et de </a:t>
              </a:r>
              <a:r>
                <a:rPr lang="en-US" sz="1742" dirty="0" err="1">
                  <a:solidFill>
                    <a:srgbClr val="002B49"/>
                  </a:solidFill>
                  <a:latin typeface="Arial"/>
                  <a:ea typeface="Arial"/>
                  <a:cs typeface="Arial"/>
                  <a:sym typeface="Arial"/>
                </a:rPr>
                <a:t>l’organisation</a:t>
              </a:r>
              <a:r>
                <a:rPr lang="en-US" sz="1742" dirty="0">
                  <a:solidFill>
                    <a:srgbClr val="002B49"/>
                  </a:solidFill>
                  <a:latin typeface="Arial"/>
                  <a:ea typeface="Arial"/>
                  <a:cs typeface="Arial"/>
                  <a:sym typeface="Arial"/>
                </a:rPr>
                <a:t> de la cellule de crise</a:t>
              </a:r>
            </a:p>
          </p:txBody>
        </p:sp>
      </p:grpSp>
      <p:grpSp>
        <p:nvGrpSpPr>
          <p:cNvPr id="67" name="Group 67"/>
          <p:cNvGrpSpPr/>
          <p:nvPr/>
        </p:nvGrpSpPr>
        <p:grpSpPr>
          <a:xfrm>
            <a:off x="1392178" y="8893115"/>
            <a:ext cx="13359882" cy="257202"/>
            <a:chOff x="0" y="0"/>
            <a:chExt cx="17813176" cy="342936"/>
          </a:xfrm>
        </p:grpSpPr>
        <p:sp>
          <p:nvSpPr>
            <p:cNvPr id="68" name="AutoShape 68"/>
            <p:cNvSpPr/>
            <p:nvPr/>
          </p:nvSpPr>
          <p:spPr>
            <a:xfrm>
              <a:off x="2342" y="158280"/>
              <a:ext cx="284889" cy="26377"/>
            </a:xfrm>
            <a:prstGeom prst="line">
              <a:avLst/>
            </a:prstGeom>
            <a:ln w="50800" cap="rnd">
              <a:solidFill>
                <a:srgbClr val="008DBA"/>
              </a:solidFill>
              <a:prstDash val="solid"/>
              <a:headEnd type="none" w="sm" len="sm"/>
              <a:tailEnd type="none" w="sm" len="sm"/>
            </a:ln>
          </p:spPr>
          <p:txBody>
            <a:bodyPr/>
            <a:lstStyle/>
            <a:p>
              <a:endParaRPr lang="fr-FR"/>
            </a:p>
          </p:txBody>
        </p:sp>
        <p:sp>
          <p:nvSpPr>
            <p:cNvPr id="69" name="TextBox 69"/>
            <p:cNvSpPr txBox="1"/>
            <p:nvPr/>
          </p:nvSpPr>
          <p:spPr>
            <a:xfrm>
              <a:off x="730263" y="-19050"/>
              <a:ext cx="17082913" cy="361986"/>
            </a:xfrm>
            <a:prstGeom prst="rect">
              <a:avLst/>
            </a:prstGeom>
          </p:spPr>
          <p:txBody>
            <a:bodyPr lIns="0" tIns="0" rIns="0" bIns="0" rtlCol="0" anchor="t">
              <a:spAutoFit/>
            </a:bodyPr>
            <a:lstStyle/>
            <a:p>
              <a:pPr algn="just">
                <a:lnSpc>
                  <a:spcPts val="2090"/>
                </a:lnSpc>
              </a:pPr>
              <a:r>
                <a:rPr lang="en-US" sz="1742">
                  <a:solidFill>
                    <a:srgbClr val="002B49"/>
                  </a:solidFill>
                  <a:latin typeface="Arial"/>
                  <a:ea typeface="Arial"/>
                  <a:cs typeface="Arial"/>
                  <a:sym typeface="Arial"/>
                </a:rPr>
                <a:t>Une analyse des prises de décisions et du suivi des actions réalisés</a:t>
              </a:r>
            </a:p>
          </p:txBody>
        </p:sp>
      </p:grpSp>
      <p:grpSp>
        <p:nvGrpSpPr>
          <p:cNvPr id="70" name="Group 70"/>
          <p:cNvGrpSpPr/>
          <p:nvPr/>
        </p:nvGrpSpPr>
        <p:grpSpPr>
          <a:xfrm>
            <a:off x="1392178" y="9226517"/>
            <a:ext cx="13363394" cy="257202"/>
            <a:chOff x="0" y="0"/>
            <a:chExt cx="17817859" cy="342936"/>
          </a:xfrm>
        </p:grpSpPr>
        <p:sp>
          <p:nvSpPr>
            <p:cNvPr id="71" name="AutoShape 71"/>
            <p:cNvSpPr/>
            <p:nvPr/>
          </p:nvSpPr>
          <p:spPr>
            <a:xfrm>
              <a:off x="2342" y="158280"/>
              <a:ext cx="284889" cy="26377"/>
            </a:xfrm>
            <a:prstGeom prst="line">
              <a:avLst/>
            </a:prstGeom>
            <a:ln w="50800" cap="rnd">
              <a:solidFill>
                <a:srgbClr val="008DBA"/>
              </a:solidFill>
              <a:prstDash val="solid"/>
              <a:headEnd type="none" w="sm" len="sm"/>
              <a:tailEnd type="none" w="sm" len="sm"/>
            </a:ln>
          </p:spPr>
          <p:txBody>
            <a:bodyPr/>
            <a:lstStyle/>
            <a:p>
              <a:endParaRPr lang="fr-FR"/>
            </a:p>
          </p:txBody>
        </p:sp>
        <p:sp>
          <p:nvSpPr>
            <p:cNvPr id="72" name="TextBox 72"/>
            <p:cNvSpPr txBox="1"/>
            <p:nvPr/>
          </p:nvSpPr>
          <p:spPr>
            <a:xfrm>
              <a:off x="734946" y="-19050"/>
              <a:ext cx="17082913" cy="361986"/>
            </a:xfrm>
            <a:prstGeom prst="rect">
              <a:avLst/>
            </a:prstGeom>
          </p:spPr>
          <p:txBody>
            <a:bodyPr lIns="0" tIns="0" rIns="0" bIns="0" rtlCol="0" anchor="t">
              <a:spAutoFit/>
            </a:bodyPr>
            <a:lstStyle/>
            <a:p>
              <a:pPr algn="just">
                <a:lnSpc>
                  <a:spcPts val="2090"/>
                </a:lnSpc>
              </a:pPr>
              <a:r>
                <a:rPr lang="en-US" sz="1742" dirty="0">
                  <a:solidFill>
                    <a:srgbClr val="002B49"/>
                  </a:solidFill>
                  <a:latin typeface="Arial"/>
                  <a:ea typeface="Arial"/>
                  <a:cs typeface="Arial"/>
                  <a:sym typeface="Arial"/>
                </a:rPr>
                <a:t>Une </a:t>
              </a:r>
              <a:r>
                <a:rPr lang="en-US" sz="1742" dirty="0" err="1">
                  <a:solidFill>
                    <a:srgbClr val="002B49"/>
                  </a:solidFill>
                  <a:latin typeface="Arial"/>
                  <a:ea typeface="Arial"/>
                  <a:cs typeface="Arial"/>
                  <a:sym typeface="Arial"/>
                </a:rPr>
                <a:t>analyse</a:t>
              </a:r>
              <a:r>
                <a:rPr lang="en-US" sz="1742" dirty="0">
                  <a:solidFill>
                    <a:srgbClr val="002B49"/>
                  </a:solidFill>
                  <a:latin typeface="Arial"/>
                  <a:ea typeface="Arial"/>
                  <a:cs typeface="Arial"/>
                  <a:sym typeface="Arial"/>
                </a:rPr>
                <a:t> du plan de communication </a:t>
              </a:r>
              <a:r>
                <a:rPr lang="en-US" sz="1742" dirty="0" err="1">
                  <a:solidFill>
                    <a:srgbClr val="002B49"/>
                  </a:solidFill>
                  <a:latin typeface="Arial"/>
                  <a:ea typeface="Arial"/>
                  <a:cs typeface="Arial"/>
                  <a:sym typeface="Arial"/>
                </a:rPr>
                <a:t>établi</a:t>
              </a:r>
              <a:endParaRPr lang="en-US" sz="1742" dirty="0">
                <a:solidFill>
                  <a:srgbClr val="002B49"/>
                </a:solidFill>
                <a:latin typeface="Arial"/>
                <a:ea typeface="Arial"/>
                <a:cs typeface="Arial"/>
                <a:sym typeface="Arial"/>
              </a:endParaRPr>
            </a:p>
          </p:txBody>
        </p:sp>
      </p:grpSp>
      <p:grpSp>
        <p:nvGrpSpPr>
          <p:cNvPr id="73" name="Group 73"/>
          <p:cNvGrpSpPr/>
          <p:nvPr/>
        </p:nvGrpSpPr>
        <p:grpSpPr>
          <a:xfrm>
            <a:off x="1392178" y="9559919"/>
            <a:ext cx="13359882" cy="257202"/>
            <a:chOff x="0" y="0"/>
            <a:chExt cx="17813176" cy="342936"/>
          </a:xfrm>
        </p:grpSpPr>
        <p:sp>
          <p:nvSpPr>
            <p:cNvPr id="74" name="AutoShape 74"/>
            <p:cNvSpPr/>
            <p:nvPr/>
          </p:nvSpPr>
          <p:spPr>
            <a:xfrm>
              <a:off x="2342" y="158280"/>
              <a:ext cx="284889" cy="26377"/>
            </a:xfrm>
            <a:prstGeom prst="line">
              <a:avLst/>
            </a:prstGeom>
            <a:ln w="50800" cap="rnd">
              <a:solidFill>
                <a:srgbClr val="008DBA"/>
              </a:solidFill>
              <a:prstDash val="solid"/>
              <a:headEnd type="none" w="sm" len="sm"/>
              <a:tailEnd type="none" w="sm" len="sm"/>
            </a:ln>
          </p:spPr>
          <p:txBody>
            <a:bodyPr/>
            <a:lstStyle/>
            <a:p>
              <a:endParaRPr lang="fr-FR"/>
            </a:p>
          </p:txBody>
        </p:sp>
        <p:sp>
          <p:nvSpPr>
            <p:cNvPr id="75" name="TextBox 75"/>
            <p:cNvSpPr txBox="1"/>
            <p:nvPr/>
          </p:nvSpPr>
          <p:spPr>
            <a:xfrm>
              <a:off x="730263" y="-19050"/>
              <a:ext cx="17082913" cy="361986"/>
            </a:xfrm>
            <a:prstGeom prst="rect">
              <a:avLst/>
            </a:prstGeom>
          </p:spPr>
          <p:txBody>
            <a:bodyPr lIns="0" tIns="0" rIns="0" bIns="0" rtlCol="0" anchor="t">
              <a:spAutoFit/>
            </a:bodyPr>
            <a:lstStyle/>
            <a:p>
              <a:pPr algn="just">
                <a:lnSpc>
                  <a:spcPts val="2090"/>
                </a:lnSpc>
              </a:pPr>
              <a:r>
                <a:rPr lang="en-US" sz="1742" dirty="0">
                  <a:solidFill>
                    <a:srgbClr val="002B49"/>
                  </a:solidFill>
                  <a:latin typeface="Arial"/>
                  <a:ea typeface="Arial"/>
                  <a:cs typeface="Arial"/>
                  <a:sym typeface="Arial"/>
                </a:rPr>
                <a:t>Des </a:t>
              </a:r>
              <a:r>
                <a:rPr lang="en-US" sz="1742" dirty="0" err="1">
                  <a:solidFill>
                    <a:srgbClr val="002B49"/>
                  </a:solidFill>
                  <a:latin typeface="Arial"/>
                  <a:ea typeface="Arial"/>
                  <a:cs typeface="Arial"/>
                  <a:sym typeface="Arial"/>
                </a:rPr>
                <a:t>recommandations</a:t>
              </a:r>
              <a:r>
                <a:rPr lang="en-US" sz="1742" dirty="0">
                  <a:solidFill>
                    <a:srgbClr val="002B49"/>
                  </a:solidFill>
                  <a:latin typeface="Arial"/>
                  <a:ea typeface="Arial"/>
                  <a:cs typeface="Arial"/>
                  <a:sym typeface="Arial"/>
                </a:rPr>
                <a:t> </a:t>
              </a:r>
              <a:r>
                <a:rPr lang="en-US" sz="1742" dirty="0" err="1">
                  <a:solidFill>
                    <a:srgbClr val="002B49"/>
                  </a:solidFill>
                  <a:latin typeface="Arial"/>
                  <a:ea typeface="Arial"/>
                  <a:cs typeface="Arial"/>
                  <a:sym typeface="Arial"/>
                </a:rPr>
                <a:t>d’amélioration</a:t>
              </a:r>
              <a:endParaRPr lang="en-US" sz="1742" dirty="0">
                <a:solidFill>
                  <a:srgbClr val="002B49"/>
                </a:solidFill>
                <a:latin typeface="Arial"/>
                <a:ea typeface="Arial"/>
                <a:cs typeface="Arial"/>
                <a:sym typeface="Arial"/>
              </a:endParaRPr>
            </a:p>
          </p:txBody>
        </p:sp>
      </p:grpSp>
      <p:sp>
        <p:nvSpPr>
          <p:cNvPr id="76" name="Rectangle : coins arrondis 75">
            <a:extLst>
              <a:ext uri="{FF2B5EF4-FFF2-40B4-BE49-F238E27FC236}">
                <a16:creationId xmlns:a16="http://schemas.microsoft.com/office/drawing/2014/main" id="{53E72649-5C1A-04A9-553B-97C201CFD511}"/>
              </a:ext>
            </a:extLst>
          </p:cNvPr>
          <p:cNvSpPr/>
          <p:nvPr/>
        </p:nvSpPr>
        <p:spPr>
          <a:xfrm>
            <a:off x="7342811" y="94151"/>
            <a:ext cx="2487134" cy="27775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2">
                    <a:lumMod val="50000"/>
                  </a:schemeClr>
                </a:solidFill>
              </a:rPr>
              <a:t>Kit Observateur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55549" y="250804"/>
            <a:ext cx="17776903" cy="9785392"/>
            <a:chOff x="0" y="0"/>
            <a:chExt cx="12511298" cy="6886911"/>
          </a:xfrm>
        </p:grpSpPr>
        <p:sp>
          <p:nvSpPr>
            <p:cNvPr id="3" name="Freeform 3"/>
            <p:cNvSpPr/>
            <p:nvPr/>
          </p:nvSpPr>
          <p:spPr>
            <a:xfrm>
              <a:off x="0" y="0"/>
              <a:ext cx="12511299" cy="6886956"/>
            </a:xfrm>
            <a:custGeom>
              <a:avLst/>
              <a:gdLst/>
              <a:ahLst/>
              <a:cxnLst/>
              <a:rect l="l" t="t" r="r" b="b"/>
              <a:pathLst>
                <a:path w="12511299" h="6886956">
                  <a:moveTo>
                    <a:pt x="0" y="0"/>
                  </a:moveTo>
                  <a:lnTo>
                    <a:pt x="12511299" y="0"/>
                  </a:lnTo>
                  <a:lnTo>
                    <a:pt x="12511299" y="6886956"/>
                  </a:lnTo>
                  <a:lnTo>
                    <a:pt x="0" y="6886956"/>
                  </a:lnTo>
                  <a:close/>
                </a:path>
              </a:pathLst>
            </a:custGeom>
            <a:solidFill>
              <a:srgbClr val="FFFFFF"/>
            </a:solidFill>
          </p:spPr>
          <p:txBody>
            <a:bodyPr/>
            <a:lstStyle/>
            <a:p>
              <a:endParaRPr lang="fr-FR"/>
            </a:p>
          </p:txBody>
        </p:sp>
      </p:grpSp>
      <p:grpSp>
        <p:nvGrpSpPr>
          <p:cNvPr id="4" name="Group 4"/>
          <p:cNvGrpSpPr/>
          <p:nvPr/>
        </p:nvGrpSpPr>
        <p:grpSpPr>
          <a:xfrm>
            <a:off x="261533" y="2062241"/>
            <a:ext cx="5289444" cy="383763"/>
            <a:chOff x="0" y="0"/>
            <a:chExt cx="7052592" cy="511685"/>
          </a:xfrm>
        </p:grpSpPr>
        <p:grpSp>
          <p:nvGrpSpPr>
            <p:cNvPr id="5" name="Group 5"/>
            <p:cNvGrpSpPr/>
            <p:nvPr/>
          </p:nvGrpSpPr>
          <p:grpSpPr>
            <a:xfrm rot="-10800000">
              <a:off x="0" y="0"/>
              <a:ext cx="7052592" cy="511685"/>
              <a:chOff x="0" y="0"/>
              <a:chExt cx="3722685" cy="270091"/>
            </a:xfrm>
          </p:grpSpPr>
          <p:sp>
            <p:nvSpPr>
              <p:cNvPr id="6" name="Freeform 6"/>
              <p:cNvSpPr/>
              <p:nvPr/>
            </p:nvSpPr>
            <p:spPr>
              <a:xfrm>
                <a:off x="0" y="0"/>
                <a:ext cx="3722641" cy="270129"/>
              </a:xfrm>
              <a:custGeom>
                <a:avLst/>
                <a:gdLst/>
                <a:ahLst/>
                <a:cxnLst/>
                <a:rect l="l" t="t" r="r" b="b"/>
                <a:pathLst>
                  <a:path w="3722641" h="270129">
                    <a:moveTo>
                      <a:pt x="3722641" y="270129"/>
                    </a:moveTo>
                    <a:lnTo>
                      <a:pt x="0" y="270129"/>
                    </a:lnTo>
                    <a:lnTo>
                      <a:pt x="0" y="0"/>
                    </a:lnTo>
                    <a:lnTo>
                      <a:pt x="3722641" y="0"/>
                    </a:lnTo>
                    <a:close/>
                  </a:path>
                </a:pathLst>
              </a:custGeom>
              <a:solidFill>
                <a:srgbClr val="008DBA">
                  <a:alpha val="3529"/>
                </a:srgbClr>
              </a:solidFill>
            </p:spPr>
            <p:txBody>
              <a:bodyPr/>
              <a:lstStyle/>
              <a:p>
                <a:endParaRPr lang="fr-FR"/>
              </a:p>
            </p:txBody>
          </p:sp>
        </p:grpSp>
        <p:grpSp>
          <p:nvGrpSpPr>
            <p:cNvPr id="7" name="Group 7"/>
            <p:cNvGrpSpPr/>
            <p:nvPr/>
          </p:nvGrpSpPr>
          <p:grpSpPr>
            <a:xfrm>
              <a:off x="0" y="0"/>
              <a:ext cx="7052592" cy="511685"/>
              <a:chOff x="0" y="0"/>
              <a:chExt cx="3722685" cy="270091"/>
            </a:xfrm>
          </p:grpSpPr>
          <p:sp>
            <p:nvSpPr>
              <p:cNvPr id="8" name="Freeform 8"/>
              <p:cNvSpPr/>
              <p:nvPr/>
            </p:nvSpPr>
            <p:spPr>
              <a:xfrm>
                <a:off x="0" y="0"/>
                <a:ext cx="3722686" cy="270091"/>
              </a:xfrm>
              <a:custGeom>
                <a:avLst/>
                <a:gdLst/>
                <a:ahLst/>
                <a:cxnLst/>
                <a:rect l="l" t="t" r="r" b="b"/>
                <a:pathLst>
                  <a:path w="3722686" h="270091">
                    <a:moveTo>
                      <a:pt x="0" y="0"/>
                    </a:moveTo>
                    <a:lnTo>
                      <a:pt x="3722686" y="0"/>
                    </a:lnTo>
                    <a:lnTo>
                      <a:pt x="3722686" y="270091"/>
                    </a:lnTo>
                    <a:lnTo>
                      <a:pt x="0" y="270091"/>
                    </a:lnTo>
                    <a:close/>
                  </a:path>
                </a:pathLst>
              </a:custGeom>
              <a:solidFill>
                <a:srgbClr val="008DBA">
                  <a:alpha val="18824"/>
                </a:srgbClr>
              </a:solidFill>
            </p:spPr>
            <p:txBody>
              <a:bodyPr/>
              <a:lstStyle/>
              <a:p>
                <a:endParaRPr lang="fr-FR"/>
              </a:p>
            </p:txBody>
          </p:sp>
          <p:sp>
            <p:nvSpPr>
              <p:cNvPr id="9" name="TextBox 9"/>
              <p:cNvSpPr txBox="1"/>
              <p:nvPr/>
            </p:nvSpPr>
            <p:spPr>
              <a:xfrm>
                <a:off x="0" y="-19050"/>
                <a:ext cx="3722685" cy="289141"/>
              </a:xfrm>
              <a:prstGeom prst="rect">
                <a:avLst/>
              </a:prstGeom>
            </p:spPr>
            <p:txBody>
              <a:bodyPr lIns="0" tIns="0" rIns="0" bIns="0" rtlCol="0" anchor="ctr"/>
              <a:lstStyle/>
              <a:p>
                <a:pPr algn="l">
                  <a:lnSpc>
                    <a:spcPts val="2043"/>
                  </a:lnSpc>
                </a:pPr>
                <a:r>
                  <a:rPr lang="en-US" sz="1702" b="1">
                    <a:solidFill>
                      <a:srgbClr val="008DBA"/>
                    </a:solidFill>
                    <a:latin typeface="Arial Bold"/>
                    <a:ea typeface="Arial Bold"/>
                    <a:cs typeface="Arial Bold"/>
                    <a:sym typeface="Arial Bold"/>
                  </a:rPr>
                  <a:t>          Le rôle de l’observateur</a:t>
                </a:r>
              </a:p>
            </p:txBody>
          </p:sp>
        </p:grpSp>
      </p:grpSp>
      <p:grpSp>
        <p:nvGrpSpPr>
          <p:cNvPr id="10" name="Group 10"/>
          <p:cNvGrpSpPr/>
          <p:nvPr/>
        </p:nvGrpSpPr>
        <p:grpSpPr>
          <a:xfrm>
            <a:off x="252098" y="7748101"/>
            <a:ext cx="17780353" cy="2288095"/>
            <a:chOff x="0" y="0"/>
            <a:chExt cx="12513727" cy="1610350"/>
          </a:xfrm>
        </p:grpSpPr>
        <p:sp>
          <p:nvSpPr>
            <p:cNvPr id="11" name="Freeform 11"/>
            <p:cNvSpPr/>
            <p:nvPr/>
          </p:nvSpPr>
          <p:spPr>
            <a:xfrm>
              <a:off x="0" y="0"/>
              <a:ext cx="12513727" cy="1610313"/>
            </a:xfrm>
            <a:custGeom>
              <a:avLst/>
              <a:gdLst/>
              <a:ahLst/>
              <a:cxnLst/>
              <a:rect l="l" t="t" r="r" b="b"/>
              <a:pathLst>
                <a:path w="12513727" h="1610313">
                  <a:moveTo>
                    <a:pt x="0" y="0"/>
                  </a:moveTo>
                  <a:lnTo>
                    <a:pt x="12513727" y="0"/>
                  </a:lnTo>
                  <a:lnTo>
                    <a:pt x="12513727" y="1610313"/>
                  </a:lnTo>
                  <a:lnTo>
                    <a:pt x="0" y="1610313"/>
                  </a:lnTo>
                  <a:close/>
                </a:path>
              </a:pathLst>
            </a:custGeom>
            <a:solidFill>
              <a:srgbClr val="008DBA">
                <a:alpha val="18824"/>
              </a:srgbClr>
            </a:solidFill>
          </p:spPr>
          <p:txBody>
            <a:bodyPr/>
            <a:lstStyle/>
            <a:p>
              <a:endParaRPr lang="fr-FR"/>
            </a:p>
          </p:txBody>
        </p:sp>
      </p:grpSp>
      <p:sp>
        <p:nvSpPr>
          <p:cNvPr id="12" name="TextBox 12"/>
          <p:cNvSpPr txBox="1"/>
          <p:nvPr/>
        </p:nvSpPr>
        <p:spPr>
          <a:xfrm>
            <a:off x="1028700" y="2731755"/>
            <a:ext cx="16230600" cy="304854"/>
          </a:xfrm>
          <a:prstGeom prst="rect">
            <a:avLst/>
          </a:prstGeom>
        </p:spPr>
        <p:txBody>
          <a:bodyPr lIns="0" tIns="0" rIns="0" bIns="0" rtlCol="0" anchor="t">
            <a:spAutoFit/>
          </a:bodyPr>
          <a:lstStyle/>
          <a:p>
            <a:pPr algn="just">
              <a:lnSpc>
                <a:spcPts val="2210"/>
              </a:lnSpc>
            </a:pPr>
            <a:r>
              <a:rPr lang="en-US" sz="1842">
                <a:solidFill>
                  <a:srgbClr val="002B49"/>
                </a:solidFill>
                <a:latin typeface="Arial"/>
                <a:ea typeface="Arial"/>
                <a:cs typeface="Arial"/>
                <a:sym typeface="Arial"/>
              </a:rPr>
              <a:t>Le rôle principal de l’observateur est d’</a:t>
            </a:r>
            <a:r>
              <a:rPr lang="en-US" sz="1842" b="1">
                <a:solidFill>
                  <a:srgbClr val="002B49"/>
                </a:solidFill>
                <a:latin typeface="Arial Bold"/>
                <a:ea typeface="Arial Bold"/>
                <a:cs typeface="Arial Bold"/>
                <a:sym typeface="Arial Bold"/>
              </a:rPr>
              <a:t>observer le fonctionnement du dispositif de gestion de crise.</a:t>
            </a:r>
            <a:r>
              <a:rPr lang="en-US" sz="1842">
                <a:solidFill>
                  <a:srgbClr val="002B49"/>
                </a:solidFill>
                <a:latin typeface="Arial"/>
                <a:ea typeface="Arial"/>
                <a:cs typeface="Arial"/>
                <a:sym typeface="Arial"/>
              </a:rPr>
              <a:t> Pour ce faire, l’observateur doit s’appuyer :</a:t>
            </a:r>
          </a:p>
        </p:txBody>
      </p:sp>
      <p:grpSp>
        <p:nvGrpSpPr>
          <p:cNvPr id="13" name="Group 13"/>
          <p:cNvGrpSpPr/>
          <p:nvPr/>
        </p:nvGrpSpPr>
        <p:grpSpPr>
          <a:xfrm>
            <a:off x="1242961" y="3236634"/>
            <a:ext cx="16016339" cy="276279"/>
            <a:chOff x="0" y="0"/>
            <a:chExt cx="21355118" cy="368372"/>
          </a:xfrm>
        </p:grpSpPr>
        <p:sp>
          <p:nvSpPr>
            <p:cNvPr id="14" name="AutoShape 14"/>
            <p:cNvSpPr/>
            <p:nvPr/>
          </p:nvSpPr>
          <p:spPr>
            <a:xfrm>
              <a:off x="2342" y="170998"/>
              <a:ext cx="284889" cy="26377"/>
            </a:xfrm>
            <a:prstGeom prst="line">
              <a:avLst/>
            </a:prstGeom>
            <a:ln w="50800" cap="rnd">
              <a:solidFill>
                <a:srgbClr val="008DBA"/>
              </a:solidFill>
              <a:prstDash val="solid"/>
              <a:headEnd type="none" w="sm" len="sm"/>
              <a:tailEnd type="none" w="sm" len="sm"/>
            </a:ln>
          </p:spPr>
          <p:txBody>
            <a:bodyPr/>
            <a:lstStyle/>
            <a:p>
              <a:endParaRPr lang="fr-FR"/>
            </a:p>
          </p:txBody>
        </p:sp>
        <p:sp>
          <p:nvSpPr>
            <p:cNvPr id="15" name="TextBox 15"/>
            <p:cNvSpPr txBox="1"/>
            <p:nvPr/>
          </p:nvSpPr>
          <p:spPr>
            <a:xfrm>
              <a:off x="599034" y="-28575"/>
              <a:ext cx="20756084" cy="396947"/>
            </a:xfrm>
            <a:prstGeom prst="rect">
              <a:avLst/>
            </a:prstGeom>
          </p:spPr>
          <p:txBody>
            <a:bodyPr lIns="0" tIns="0" rIns="0" bIns="0" rtlCol="0" anchor="t">
              <a:spAutoFit/>
            </a:bodyPr>
            <a:lstStyle/>
            <a:p>
              <a:pPr algn="just">
                <a:lnSpc>
                  <a:spcPts val="2210"/>
                </a:lnSpc>
              </a:pPr>
              <a:r>
                <a:rPr lang="en-US" sz="1842">
                  <a:solidFill>
                    <a:srgbClr val="002B49"/>
                  </a:solidFill>
                  <a:latin typeface="Arial"/>
                  <a:ea typeface="Arial"/>
                  <a:cs typeface="Arial"/>
                  <a:sym typeface="Arial"/>
                </a:rPr>
                <a:t>Sur les objectifs pédagogiques de l’exercice de crise</a:t>
              </a:r>
            </a:p>
          </p:txBody>
        </p:sp>
      </p:grpSp>
      <p:grpSp>
        <p:nvGrpSpPr>
          <p:cNvPr id="16" name="Group 16"/>
          <p:cNvGrpSpPr/>
          <p:nvPr/>
        </p:nvGrpSpPr>
        <p:grpSpPr>
          <a:xfrm>
            <a:off x="1242961" y="3691685"/>
            <a:ext cx="16016339" cy="276279"/>
            <a:chOff x="0" y="0"/>
            <a:chExt cx="21355118" cy="368372"/>
          </a:xfrm>
        </p:grpSpPr>
        <p:sp>
          <p:nvSpPr>
            <p:cNvPr id="17" name="AutoShape 17"/>
            <p:cNvSpPr/>
            <p:nvPr/>
          </p:nvSpPr>
          <p:spPr>
            <a:xfrm>
              <a:off x="2342" y="170998"/>
              <a:ext cx="284889" cy="26377"/>
            </a:xfrm>
            <a:prstGeom prst="line">
              <a:avLst/>
            </a:prstGeom>
            <a:ln w="50800" cap="rnd">
              <a:solidFill>
                <a:srgbClr val="008DBA"/>
              </a:solidFill>
              <a:prstDash val="solid"/>
              <a:headEnd type="none" w="sm" len="sm"/>
              <a:tailEnd type="none" w="sm" len="sm"/>
            </a:ln>
          </p:spPr>
          <p:txBody>
            <a:bodyPr/>
            <a:lstStyle/>
            <a:p>
              <a:endParaRPr lang="fr-FR"/>
            </a:p>
          </p:txBody>
        </p:sp>
        <p:sp>
          <p:nvSpPr>
            <p:cNvPr id="18" name="TextBox 18"/>
            <p:cNvSpPr txBox="1"/>
            <p:nvPr/>
          </p:nvSpPr>
          <p:spPr>
            <a:xfrm>
              <a:off x="599034" y="-28575"/>
              <a:ext cx="20756084" cy="396947"/>
            </a:xfrm>
            <a:prstGeom prst="rect">
              <a:avLst/>
            </a:prstGeom>
          </p:spPr>
          <p:txBody>
            <a:bodyPr lIns="0" tIns="0" rIns="0" bIns="0" rtlCol="0" anchor="t">
              <a:spAutoFit/>
            </a:bodyPr>
            <a:lstStyle/>
            <a:p>
              <a:pPr algn="just">
                <a:lnSpc>
                  <a:spcPts val="2210"/>
                </a:lnSpc>
              </a:pPr>
              <a:r>
                <a:rPr lang="en-US" sz="1842">
                  <a:solidFill>
                    <a:srgbClr val="002B49"/>
                  </a:solidFill>
                  <a:latin typeface="Arial"/>
                  <a:ea typeface="Arial"/>
                  <a:cs typeface="Arial"/>
                  <a:sym typeface="Arial"/>
                </a:rPr>
                <a:t>Sur les réactions attendues des joueurs, explicitées dans le chronogramme, et celles effectives des joueurs</a:t>
              </a:r>
            </a:p>
          </p:txBody>
        </p:sp>
      </p:grpSp>
      <p:grpSp>
        <p:nvGrpSpPr>
          <p:cNvPr id="19" name="Group 19"/>
          <p:cNvGrpSpPr/>
          <p:nvPr/>
        </p:nvGrpSpPr>
        <p:grpSpPr>
          <a:xfrm>
            <a:off x="13709516" y="7152076"/>
            <a:ext cx="4322935" cy="613233"/>
            <a:chOff x="0" y="0"/>
            <a:chExt cx="3042461" cy="431591"/>
          </a:xfrm>
        </p:grpSpPr>
        <p:sp>
          <p:nvSpPr>
            <p:cNvPr id="20" name="Freeform 20"/>
            <p:cNvSpPr/>
            <p:nvPr/>
          </p:nvSpPr>
          <p:spPr>
            <a:xfrm>
              <a:off x="0" y="0"/>
              <a:ext cx="3042433" cy="431554"/>
            </a:xfrm>
            <a:custGeom>
              <a:avLst/>
              <a:gdLst/>
              <a:ahLst/>
              <a:cxnLst/>
              <a:rect l="l" t="t" r="r" b="b"/>
              <a:pathLst>
                <a:path w="3042433" h="431554">
                  <a:moveTo>
                    <a:pt x="3042433" y="0"/>
                  </a:moveTo>
                  <a:lnTo>
                    <a:pt x="59718" y="0"/>
                  </a:lnTo>
                  <a:lnTo>
                    <a:pt x="0" y="71851"/>
                  </a:lnTo>
                  <a:lnTo>
                    <a:pt x="0" y="431554"/>
                  </a:lnTo>
                  <a:lnTo>
                    <a:pt x="3042433" y="431554"/>
                  </a:lnTo>
                  <a:close/>
                </a:path>
              </a:pathLst>
            </a:custGeom>
            <a:solidFill>
              <a:srgbClr val="008DBA"/>
            </a:solidFill>
          </p:spPr>
          <p:txBody>
            <a:bodyPr/>
            <a:lstStyle/>
            <a:p>
              <a:endParaRPr lang="fr-FR"/>
            </a:p>
          </p:txBody>
        </p:sp>
        <p:sp>
          <p:nvSpPr>
            <p:cNvPr id="21" name="TextBox 21"/>
            <p:cNvSpPr txBox="1"/>
            <p:nvPr/>
          </p:nvSpPr>
          <p:spPr>
            <a:xfrm>
              <a:off x="0" y="-57150"/>
              <a:ext cx="3042461" cy="488741"/>
            </a:xfrm>
            <a:prstGeom prst="rect">
              <a:avLst/>
            </a:prstGeom>
          </p:spPr>
          <p:txBody>
            <a:bodyPr lIns="96240" tIns="96240" rIns="96240" bIns="96240" rtlCol="0" anchor="ctr"/>
            <a:lstStyle/>
            <a:p>
              <a:pPr algn="ctr">
                <a:lnSpc>
                  <a:spcPts val="2833"/>
                </a:lnSpc>
              </a:pPr>
              <a:r>
                <a:rPr lang="en-US" sz="2361">
                  <a:solidFill>
                    <a:srgbClr val="FFFFFF"/>
                  </a:solidFill>
                  <a:latin typeface="Calibri (MS)"/>
                  <a:ea typeface="Calibri (MS)"/>
                  <a:cs typeface="Calibri (MS)"/>
                  <a:sym typeface="Calibri (MS)"/>
                </a:rPr>
                <a:t>La checklist de l’observateur</a:t>
              </a:r>
            </a:p>
          </p:txBody>
        </p:sp>
      </p:grpSp>
      <p:grpSp>
        <p:nvGrpSpPr>
          <p:cNvPr id="22" name="Group 22"/>
          <p:cNvGrpSpPr/>
          <p:nvPr/>
        </p:nvGrpSpPr>
        <p:grpSpPr>
          <a:xfrm>
            <a:off x="444193" y="7857602"/>
            <a:ext cx="8613227" cy="2069094"/>
            <a:chOff x="0" y="0"/>
            <a:chExt cx="11484302" cy="2758792"/>
          </a:xfrm>
        </p:grpSpPr>
        <p:grpSp>
          <p:nvGrpSpPr>
            <p:cNvPr id="23" name="Group 23"/>
            <p:cNvGrpSpPr/>
            <p:nvPr/>
          </p:nvGrpSpPr>
          <p:grpSpPr>
            <a:xfrm>
              <a:off x="0" y="0"/>
              <a:ext cx="11484302" cy="856829"/>
              <a:chOff x="0" y="0"/>
              <a:chExt cx="6061947" cy="452274"/>
            </a:xfrm>
          </p:grpSpPr>
          <p:sp>
            <p:nvSpPr>
              <p:cNvPr id="24" name="Freeform 24"/>
              <p:cNvSpPr/>
              <p:nvPr/>
            </p:nvSpPr>
            <p:spPr>
              <a:xfrm>
                <a:off x="0" y="0"/>
                <a:ext cx="6061855" cy="452247"/>
              </a:xfrm>
              <a:custGeom>
                <a:avLst/>
                <a:gdLst/>
                <a:ahLst/>
                <a:cxnLst/>
                <a:rect l="l" t="t" r="r" b="b"/>
                <a:pathLst>
                  <a:path w="6061855" h="452247">
                    <a:moveTo>
                      <a:pt x="0" y="0"/>
                    </a:moveTo>
                    <a:lnTo>
                      <a:pt x="6061855" y="0"/>
                    </a:lnTo>
                    <a:lnTo>
                      <a:pt x="6061855" y="452247"/>
                    </a:lnTo>
                    <a:lnTo>
                      <a:pt x="0" y="452247"/>
                    </a:lnTo>
                    <a:close/>
                  </a:path>
                </a:pathLst>
              </a:custGeom>
              <a:solidFill>
                <a:srgbClr val="008DBA"/>
              </a:solidFill>
            </p:spPr>
            <p:txBody>
              <a:bodyPr/>
              <a:lstStyle/>
              <a:p>
                <a:endParaRPr lang="fr-FR"/>
              </a:p>
            </p:txBody>
          </p:sp>
        </p:grpSp>
        <p:sp>
          <p:nvSpPr>
            <p:cNvPr id="25" name="Freeform 25" descr="Checkmark with solid fill"/>
            <p:cNvSpPr/>
            <p:nvPr/>
          </p:nvSpPr>
          <p:spPr>
            <a:xfrm>
              <a:off x="211508" y="245693"/>
              <a:ext cx="365443" cy="365443"/>
            </a:xfrm>
            <a:custGeom>
              <a:avLst/>
              <a:gdLst/>
              <a:ahLst/>
              <a:cxnLst/>
              <a:rect l="l" t="t" r="r" b="b"/>
              <a:pathLst>
                <a:path w="365443" h="365443">
                  <a:moveTo>
                    <a:pt x="0" y="0"/>
                  </a:moveTo>
                  <a:lnTo>
                    <a:pt x="365443" y="0"/>
                  </a:lnTo>
                  <a:lnTo>
                    <a:pt x="365443" y="365443"/>
                  </a:lnTo>
                  <a:lnTo>
                    <a:pt x="0" y="36544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26" name="TextBox 26"/>
            <p:cNvSpPr txBox="1"/>
            <p:nvPr/>
          </p:nvSpPr>
          <p:spPr>
            <a:xfrm>
              <a:off x="890956" y="74455"/>
              <a:ext cx="10216612" cy="704922"/>
            </a:xfrm>
            <a:prstGeom prst="rect">
              <a:avLst/>
            </a:prstGeom>
          </p:spPr>
          <p:txBody>
            <a:bodyPr lIns="0" tIns="0" rIns="0" bIns="0" rtlCol="0" anchor="t">
              <a:spAutoFit/>
            </a:bodyPr>
            <a:lstStyle/>
            <a:p>
              <a:pPr algn="just">
                <a:lnSpc>
                  <a:spcPts val="2086"/>
                </a:lnSpc>
              </a:pPr>
              <a:r>
                <a:rPr lang="en-US" sz="1738">
                  <a:solidFill>
                    <a:srgbClr val="FFFFFF"/>
                  </a:solidFill>
                  <a:latin typeface="Arial"/>
                  <a:ea typeface="Arial"/>
                  <a:cs typeface="Arial"/>
                  <a:sym typeface="Arial"/>
                </a:rPr>
                <a:t>Assurez-vous d’avoir la grille d’évaluation à disposition et d’en avoir pris connaissance en amont</a:t>
              </a:r>
            </a:p>
          </p:txBody>
        </p:sp>
        <p:grpSp>
          <p:nvGrpSpPr>
            <p:cNvPr id="27" name="Group 27"/>
            <p:cNvGrpSpPr/>
            <p:nvPr/>
          </p:nvGrpSpPr>
          <p:grpSpPr>
            <a:xfrm>
              <a:off x="0" y="954330"/>
              <a:ext cx="11484302" cy="856829"/>
              <a:chOff x="0" y="0"/>
              <a:chExt cx="6061947" cy="452274"/>
            </a:xfrm>
          </p:grpSpPr>
          <p:sp>
            <p:nvSpPr>
              <p:cNvPr id="28" name="Freeform 28"/>
              <p:cNvSpPr/>
              <p:nvPr/>
            </p:nvSpPr>
            <p:spPr>
              <a:xfrm>
                <a:off x="0" y="0"/>
                <a:ext cx="6061855" cy="452247"/>
              </a:xfrm>
              <a:custGeom>
                <a:avLst/>
                <a:gdLst/>
                <a:ahLst/>
                <a:cxnLst/>
                <a:rect l="l" t="t" r="r" b="b"/>
                <a:pathLst>
                  <a:path w="6061855" h="452247">
                    <a:moveTo>
                      <a:pt x="0" y="0"/>
                    </a:moveTo>
                    <a:lnTo>
                      <a:pt x="6061855" y="0"/>
                    </a:lnTo>
                    <a:lnTo>
                      <a:pt x="6061855" y="452247"/>
                    </a:lnTo>
                    <a:lnTo>
                      <a:pt x="0" y="452247"/>
                    </a:lnTo>
                    <a:close/>
                  </a:path>
                </a:pathLst>
              </a:custGeom>
              <a:solidFill>
                <a:srgbClr val="008DBA"/>
              </a:solidFill>
            </p:spPr>
            <p:txBody>
              <a:bodyPr/>
              <a:lstStyle/>
              <a:p>
                <a:endParaRPr lang="fr-FR"/>
              </a:p>
            </p:txBody>
          </p:sp>
        </p:grpSp>
        <p:sp>
          <p:nvSpPr>
            <p:cNvPr id="29" name="Freeform 29" descr="Checkmark with solid fill"/>
            <p:cNvSpPr/>
            <p:nvPr/>
          </p:nvSpPr>
          <p:spPr>
            <a:xfrm>
              <a:off x="211508" y="1200023"/>
              <a:ext cx="365443" cy="365443"/>
            </a:xfrm>
            <a:custGeom>
              <a:avLst/>
              <a:gdLst/>
              <a:ahLst/>
              <a:cxnLst/>
              <a:rect l="l" t="t" r="r" b="b"/>
              <a:pathLst>
                <a:path w="365443" h="365443">
                  <a:moveTo>
                    <a:pt x="0" y="0"/>
                  </a:moveTo>
                  <a:lnTo>
                    <a:pt x="365443" y="0"/>
                  </a:lnTo>
                  <a:lnTo>
                    <a:pt x="365443" y="365443"/>
                  </a:lnTo>
                  <a:lnTo>
                    <a:pt x="0" y="36544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0" name="TextBox 30"/>
            <p:cNvSpPr txBox="1"/>
            <p:nvPr/>
          </p:nvSpPr>
          <p:spPr>
            <a:xfrm>
              <a:off x="890956" y="1028785"/>
              <a:ext cx="10216612" cy="704922"/>
            </a:xfrm>
            <a:prstGeom prst="rect">
              <a:avLst/>
            </a:prstGeom>
          </p:spPr>
          <p:txBody>
            <a:bodyPr lIns="0" tIns="0" rIns="0" bIns="0" rtlCol="0" anchor="t">
              <a:spAutoFit/>
            </a:bodyPr>
            <a:lstStyle/>
            <a:p>
              <a:pPr algn="just">
                <a:lnSpc>
                  <a:spcPts val="2086"/>
                </a:lnSpc>
              </a:pPr>
              <a:r>
                <a:rPr lang="en-US" sz="1738">
                  <a:solidFill>
                    <a:srgbClr val="FFFFFF"/>
                  </a:solidFill>
                  <a:latin typeface="Arial"/>
                  <a:ea typeface="Arial"/>
                  <a:cs typeface="Arial"/>
                  <a:sym typeface="Arial"/>
                </a:rPr>
                <a:t>Le but de l’observateur n’est pas d’évaluer des rôles, des personnes mais le dispositif global de gestion de crise</a:t>
              </a:r>
            </a:p>
          </p:txBody>
        </p:sp>
        <p:grpSp>
          <p:nvGrpSpPr>
            <p:cNvPr id="31" name="Group 31"/>
            <p:cNvGrpSpPr/>
            <p:nvPr/>
          </p:nvGrpSpPr>
          <p:grpSpPr>
            <a:xfrm>
              <a:off x="0" y="1901963"/>
              <a:ext cx="11484302" cy="856829"/>
              <a:chOff x="0" y="0"/>
              <a:chExt cx="6061947" cy="452274"/>
            </a:xfrm>
          </p:grpSpPr>
          <p:sp>
            <p:nvSpPr>
              <p:cNvPr id="32" name="Freeform 32"/>
              <p:cNvSpPr/>
              <p:nvPr/>
            </p:nvSpPr>
            <p:spPr>
              <a:xfrm>
                <a:off x="0" y="0"/>
                <a:ext cx="6061855" cy="452247"/>
              </a:xfrm>
              <a:custGeom>
                <a:avLst/>
                <a:gdLst/>
                <a:ahLst/>
                <a:cxnLst/>
                <a:rect l="l" t="t" r="r" b="b"/>
                <a:pathLst>
                  <a:path w="6061855" h="452247">
                    <a:moveTo>
                      <a:pt x="0" y="0"/>
                    </a:moveTo>
                    <a:lnTo>
                      <a:pt x="6061855" y="0"/>
                    </a:lnTo>
                    <a:lnTo>
                      <a:pt x="6061855" y="452247"/>
                    </a:lnTo>
                    <a:lnTo>
                      <a:pt x="0" y="452247"/>
                    </a:lnTo>
                    <a:close/>
                  </a:path>
                </a:pathLst>
              </a:custGeom>
              <a:solidFill>
                <a:srgbClr val="008DBA"/>
              </a:solidFill>
            </p:spPr>
            <p:txBody>
              <a:bodyPr/>
              <a:lstStyle/>
              <a:p>
                <a:endParaRPr lang="fr-FR"/>
              </a:p>
            </p:txBody>
          </p:sp>
        </p:grpSp>
        <p:sp>
          <p:nvSpPr>
            <p:cNvPr id="33" name="Freeform 33" descr="Checkmark with solid fill"/>
            <p:cNvSpPr/>
            <p:nvPr/>
          </p:nvSpPr>
          <p:spPr>
            <a:xfrm>
              <a:off x="211508" y="2147656"/>
              <a:ext cx="365443" cy="365443"/>
            </a:xfrm>
            <a:custGeom>
              <a:avLst/>
              <a:gdLst/>
              <a:ahLst/>
              <a:cxnLst/>
              <a:rect l="l" t="t" r="r" b="b"/>
              <a:pathLst>
                <a:path w="365443" h="365443">
                  <a:moveTo>
                    <a:pt x="0" y="0"/>
                  </a:moveTo>
                  <a:lnTo>
                    <a:pt x="365443" y="0"/>
                  </a:lnTo>
                  <a:lnTo>
                    <a:pt x="365443" y="365443"/>
                  </a:lnTo>
                  <a:lnTo>
                    <a:pt x="0" y="36544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4" name="TextBox 34"/>
            <p:cNvSpPr txBox="1"/>
            <p:nvPr/>
          </p:nvSpPr>
          <p:spPr>
            <a:xfrm>
              <a:off x="890956" y="1976418"/>
              <a:ext cx="10216612" cy="704922"/>
            </a:xfrm>
            <a:prstGeom prst="rect">
              <a:avLst/>
            </a:prstGeom>
          </p:spPr>
          <p:txBody>
            <a:bodyPr lIns="0" tIns="0" rIns="0" bIns="0" rtlCol="0" anchor="t">
              <a:spAutoFit/>
            </a:bodyPr>
            <a:lstStyle/>
            <a:p>
              <a:pPr algn="just">
                <a:lnSpc>
                  <a:spcPts val="2086"/>
                </a:lnSpc>
              </a:pPr>
              <a:r>
                <a:rPr lang="en-US" sz="1738">
                  <a:solidFill>
                    <a:srgbClr val="FFFFFF"/>
                  </a:solidFill>
                  <a:latin typeface="Arial"/>
                  <a:ea typeface="Arial"/>
                  <a:cs typeface="Arial"/>
                  <a:sym typeface="Arial"/>
                </a:rPr>
                <a:t>Ne pas hésitez à donner à l’animation des informations sur le déroulé de l’exercice en temps réel</a:t>
              </a:r>
            </a:p>
          </p:txBody>
        </p:sp>
      </p:grpSp>
      <p:grpSp>
        <p:nvGrpSpPr>
          <p:cNvPr id="35" name="Group 35"/>
          <p:cNvGrpSpPr/>
          <p:nvPr/>
        </p:nvGrpSpPr>
        <p:grpSpPr>
          <a:xfrm>
            <a:off x="9230580" y="7864861"/>
            <a:ext cx="8613227" cy="2061834"/>
            <a:chOff x="0" y="0"/>
            <a:chExt cx="11484302" cy="2749112"/>
          </a:xfrm>
        </p:grpSpPr>
        <p:grpSp>
          <p:nvGrpSpPr>
            <p:cNvPr id="36" name="Group 36"/>
            <p:cNvGrpSpPr/>
            <p:nvPr/>
          </p:nvGrpSpPr>
          <p:grpSpPr>
            <a:xfrm>
              <a:off x="6738" y="0"/>
              <a:ext cx="11477564" cy="856829"/>
              <a:chOff x="0" y="0"/>
              <a:chExt cx="6058391" cy="452274"/>
            </a:xfrm>
          </p:grpSpPr>
          <p:sp>
            <p:nvSpPr>
              <p:cNvPr id="37" name="Freeform 37"/>
              <p:cNvSpPr/>
              <p:nvPr/>
            </p:nvSpPr>
            <p:spPr>
              <a:xfrm>
                <a:off x="0" y="0"/>
                <a:ext cx="6058298" cy="452247"/>
              </a:xfrm>
              <a:custGeom>
                <a:avLst/>
                <a:gdLst/>
                <a:ahLst/>
                <a:cxnLst/>
                <a:rect l="l" t="t" r="r" b="b"/>
                <a:pathLst>
                  <a:path w="6058298" h="452247">
                    <a:moveTo>
                      <a:pt x="0" y="0"/>
                    </a:moveTo>
                    <a:lnTo>
                      <a:pt x="6058298" y="0"/>
                    </a:lnTo>
                    <a:lnTo>
                      <a:pt x="6058298" y="452247"/>
                    </a:lnTo>
                    <a:lnTo>
                      <a:pt x="0" y="452247"/>
                    </a:lnTo>
                    <a:close/>
                  </a:path>
                </a:pathLst>
              </a:custGeom>
              <a:solidFill>
                <a:srgbClr val="008DBA"/>
              </a:solidFill>
            </p:spPr>
            <p:txBody>
              <a:bodyPr/>
              <a:lstStyle/>
              <a:p>
                <a:endParaRPr lang="fr-FR"/>
              </a:p>
            </p:txBody>
          </p:sp>
        </p:grpSp>
        <p:sp>
          <p:nvSpPr>
            <p:cNvPr id="38" name="Freeform 38" descr="Checkmark with solid fill"/>
            <p:cNvSpPr/>
            <p:nvPr/>
          </p:nvSpPr>
          <p:spPr>
            <a:xfrm>
              <a:off x="366855" y="245693"/>
              <a:ext cx="365443" cy="365443"/>
            </a:xfrm>
            <a:custGeom>
              <a:avLst/>
              <a:gdLst/>
              <a:ahLst/>
              <a:cxnLst/>
              <a:rect l="l" t="t" r="r" b="b"/>
              <a:pathLst>
                <a:path w="365443" h="365443">
                  <a:moveTo>
                    <a:pt x="0" y="0"/>
                  </a:moveTo>
                  <a:lnTo>
                    <a:pt x="365443" y="0"/>
                  </a:lnTo>
                  <a:lnTo>
                    <a:pt x="365443" y="365443"/>
                  </a:lnTo>
                  <a:lnTo>
                    <a:pt x="0" y="36544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39" name="TextBox 39"/>
            <p:cNvSpPr txBox="1"/>
            <p:nvPr/>
          </p:nvSpPr>
          <p:spPr>
            <a:xfrm>
              <a:off x="1166664" y="74455"/>
              <a:ext cx="10216612" cy="704922"/>
            </a:xfrm>
            <a:prstGeom prst="rect">
              <a:avLst/>
            </a:prstGeom>
          </p:spPr>
          <p:txBody>
            <a:bodyPr lIns="0" tIns="0" rIns="0" bIns="0" rtlCol="0" anchor="t">
              <a:spAutoFit/>
            </a:bodyPr>
            <a:lstStyle/>
            <a:p>
              <a:pPr algn="just">
                <a:lnSpc>
                  <a:spcPts val="2086"/>
                </a:lnSpc>
              </a:pPr>
              <a:r>
                <a:rPr lang="en-US" sz="1738">
                  <a:solidFill>
                    <a:srgbClr val="FFFFFF"/>
                  </a:solidFill>
                  <a:latin typeface="Arial"/>
                  <a:ea typeface="Arial"/>
                  <a:cs typeface="Arial"/>
                  <a:sym typeface="Arial"/>
                </a:rPr>
                <a:t>Il n’est pas conseillé de remplir la grille en temps réel mais plutôt de prendre des notes et de la compléter par la suite</a:t>
              </a:r>
            </a:p>
          </p:txBody>
        </p:sp>
        <p:grpSp>
          <p:nvGrpSpPr>
            <p:cNvPr id="40" name="Group 40"/>
            <p:cNvGrpSpPr/>
            <p:nvPr/>
          </p:nvGrpSpPr>
          <p:grpSpPr>
            <a:xfrm>
              <a:off x="0" y="944650"/>
              <a:ext cx="11484302" cy="856829"/>
              <a:chOff x="0" y="0"/>
              <a:chExt cx="6061947" cy="452274"/>
            </a:xfrm>
          </p:grpSpPr>
          <p:sp>
            <p:nvSpPr>
              <p:cNvPr id="41" name="Freeform 41"/>
              <p:cNvSpPr/>
              <p:nvPr/>
            </p:nvSpPr>
            <p:spPr>
              <a:xfrm>
                <a:off x="0" y="0"/>
                <a:ext cx="6061855" cy="452247"/>
              </a:xfrm>
              <a:custGeom>
                <a:avLst/>
                <a:gdLst/>
                <a:ahLst/>
                <a:cxnLst/>
                <a:rect l="l" t="t" r="r" b="b"/>
                <a:pathLst>
                  <a:path w="6061855" h="452247">
                    <a:moveTo>
                      <a:pt x="0" y="0"/>
                    </a:moveTo>
                    <a:lnTo>
                      <a:pt x="6061855" y="0"/>
                    </a:lnTo>
                    <a:lnTo>
                      <a:pt x="6061855" y="452247"/>
                    </a:lnTo>
                    <a:lnTo>
                      <a:pt x="0" y="452247"/>
                    </a:lnTo>
                    <a:close/>
                  </a:path>
                </a:pathLst>
              </a:custGeom>
              <a:solidFill>
                <a:srgbClr val="008DBA"/>
              </a:solidFill>
            </p:spPr>
            <p:txBody>
              <a:bodyPr/>
              <a:lstStyle/>
              <a:p>
                <a:endParaRPr lang="fr-FR"/>
              </a:p>
            </p:txBody>
          </p:sp>
        </p:grpSp>
        <p:sp>
          <p:nvSpPr>
            <p:cNvPr id="42" name="Freeform 42" descr="Checkmark with solid fill"/>
            <p:cNvSpPr/>
            <p:nvPr/>
          </p:nvSpPr>
          <p:spPr>
            <a:xfrm>
              <a:off x="364389" y="1190343"/>
              <a:ext cx="365443" cy="365443"/>
            </a:xfrm>
            <a:custGeom>
              <a:avLst/>
              <a:gdLst/>
              <a:ahLst/>
              <a:cxnLst/>
              <a:rect l="l" t="t" r="r" b="b"/>
              <a:pathLst>
                <a:path w="365443" h="365443">
                  <a:moveTo>
                    <a:pt x="0" y="0"/>
                  </a:moveTo>
                  <a:lnTo>
                    <a:pt x="365443" y="0"/>
                  </a:lnTo>
                  <a:lnTo>
                    <a:pt x="365443" y="365443"/>
                  </a:lnTo>
                  <a:lnTo>
                    <a:pt x="0" y="36544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43" name="TextBox 43"/>
            <p:cNvSpPr txBox="1"/>
            <p:nvPr/>
          </p:nvSpPr>
          <p:spPr>
            <a:xfrm>
              <a:off x="1158285" y="1019105"/>
              <a:ext cx="10216612" cy="704922"/>
            </a:xfrm>
            <a:prstGeom prst="rect">
              <a:avLst/>
            </a:prstGeom>
          </p:spPr>
          <p:txBody>
            <a:bodyPr lIns="0" tIns="0" rIns="0" bIns="0" rtlCol="0" anchor="t">
              <a:spAutoFit/>
            </a:bodyPr>
            <a:lstStyle/>
            <a:p>
              <a:pPr algn="just">
                <a:lnSpc>
                  <a:spcPts val="2086"/>
                </a:lnSpc>
              </a:pPr>
              <a:r>
                <a:rPr lang="en-US" sz="1738">
                  <a:solidFill>
                    <a:srgbClr val="FFFFFF"/>
                  </a:solidFill>
                  <a:latin typeface="Arial"/>
                  <a:ea typeface="Arial"/>
                  <a:cs typeface="Arial"/>
                  <a:sym typeface="Arial"/>
                </a:rPr>
                <a:t>La grille d’évaluation doit être transmise à l’animateur dans les 48 heures suivant l’exercice de crise</a:t>
              </a:r>
            </a:p>
          </p:txBody>
        </p:sp>
        <p:grpSp>
          <p:nvGrpSpPr>
            <p:cNvPr id="44" name="Group 44"/>
            <p:cNvGrpSpPr/>
            <p:nvPr/>
          </p:nvGrpSpPr>
          <p:grpSpPr>
            <a:xfrm>
              <a:off x="0" y="1892283"/>
              <a:ext cx="11484302" cy="856829"/>
              <a:chOff x="0" y="0"/>
              <a:chExt cx="6061947" cy="452274"/>
            </a:xfrm>
          </p:grpSpPr>
          <p:sp>
            <p:nvSpPr>
              <p:cNvPr id="45" name="Freeform 45"/>
              <p:cNvSpPr/>
              <p:nvPr/>
            </p:nvSpPr>
            <p:spPr>
              <a:xfrm>
                <a:off x="0" y="0"/>
                <a:ext cx="6061855" cy="452247"/>
              </a:xfrm>
              <a:custGeom>
                <a:avLst/>
                <a:gdLst/>
                <a:ahLst/>
                <a:cxnLst/>
                <a:rect l="l" t="t" r="r" b="b"/>
                <a:pathLst>
                  <a:path w="6061855" h="452247">
                    <a:moveTo>
                      <a:pt x="0" y="0"/>
                    </a:moveTo>
                    <a:lnTo>
                      <a:pt x="6061855" y="0"/>
                    </a:lnTo>
                    <a:lnTo>
                      <a:pt x="6061855" y="452247"/>
                    </a:lnTo>
                    <a:lnTo>
                      <a:pt x="0" y="452247"/>
                    </a:lnTo>
                    <a:close/>
                  </a:path>
                </a:pathLst>
              </a:custGeom>
              <a:solidFill>
                <a:srgbClr val="008DBA"/>
              </a:solidFill>
            </p:spPr>
            <p:txBody>
              <a:bodyPr/>
              <a:lstStyle/>
              <a:p>
                <a:endParaRPr lang="fr-FR"/>
              </a:p>
            </p:txBody>
          </p:sp>
        </p:grpSp>
        <p:sp>
          <p:nvSpPr>
            <p:cNvPr id="46" name="Freeform 46" descr="Checkmark with solid fill"/>
            <p:cNvSpPr/>
            <p:nvPr/>
          </p:nvSpPr>
          <p:spPr>
            <a:xfrm>
              <a:off x="364389" y="2137976"/>
              <a:ext cx="365443" cy="365443"/>
            </a:xfrm>
            <a:custGeom>
              <a:avLst/>
              <a:gdLst/>
              <a:ahLst/>
              <a:cxnLst/>
              <a:rect l="l" t="t" r="r" b="b"/>
              <a:pathLst>
                <a:path w="365443" h="365443">
                  <a:moveTo>
                    <a:pt x="0" y="0"/>
                  </a:moveTo>
                  <a:lnTo>
                    <a:pt x="365443" y="0"/>
                  </a:lnTo>
                  <a:lnTo>
                    <a:pt x="365443" y="365443"/>
                  </a:lnTo>
                  <a:lnTo>
                    <a:pt x="0" y="36544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fr-FR"/>
            </a:p>
          </p:txBody>
        </p:sp>
        <p:sp>
          <p:nvSpPr>
            <p:cNvPr id="47" name="TextBox 47"/>
            <p:cNvSpPr txBox="1"/>
            <p:nvPr/>
          </p:nvSpPr>
          <p:spPr>
            <a:xfrm>
              <a:off x="1158285" y="1966738"/>
              <a:ext cx="10216612" cy="704922"/>
            </a:xfrm>
            <a:prstGeom prst="rect">
              <a:avLst/>
            </a:prstGeom>
          </p:spPr>
          <p:txBody>
            <a:bodyPr lIns="0" tIns="0" rIns="0" bIns="0" rtlCol="0" anchor="t">
              <a:spAutoFit/>
            </a:bodyPr>
            <a:lstStyle/>
            <a:p>
              <a:pPr algn="just">
                <a:lnSpc>
                  <a:spcPts val="2086"/>
                </a:lnSpc>
              </a:pPr>
              <a:r>
                <a:rPr lang="en-US" sz="1738">
                  <a:solidFill>
                    <a:srgbClr val="FFFFFF"/>
                  </a:solidFill>
                  <a:latin typeface="Arial"/>
                  <a:ea typeface="Arial"/>
                  <a:cs typeface="Arial"/>
                  <a:sym typeface="Arial"/>
                </a:rPr>
                <a:t>L’observateur peut présenter quelques points forts observés ainsi que des axes d’amélioration lors du débriefing</a:t>
              </a:r>
            </a:p>
          </p:txBody>
        </p:sp>
      </p:grpSp>
      <p:grpSp>
        <p:nvGrpSpPr>
          <p:cNvPr id="48" name="Group 48"/>
          <p:cNvGrpSpPr>
            <a:grpSpLocks noChangeAspect="1"/>
          </p:cNvGrpSpPr>
          <p:nvPr/>
        </p:nvGrpSpPr>
        <p:grpSpPr>
          <a:xfrm>
            <a:off x="1934733" y="420262"/>
            <a:ext cx="854831" cy="754262"/>
            <a:chOff x="0" y="0"/>
            <a:chExt cx="316347" cy="279129"/>
          </a:xfrm>
        </p:grpSpPr>
        <p:sp>
          <p:nvSpPr>
            <p:cNvPr id="49" name="Freeform 49"/>
            <p:cNvSpPr/>
            <p:nvPr/>
          </p:nvSpPr>
          <p:spPr>
            <a:xfrm>
              <a:off x="0" y="0"/>
              <a:ext cx="316357" cy="279146"/>
            </a:xfrm>
            <a:custGeom>
              <a:avLst/>
              <a:gdLst/>
              <a:ahLst/>
              <a:cxnLst/>
              <a:rect l="l" t="t" r="r" b="b"/>
              <a:pathLst>
                <a:path w="316357" h="279146">
                  <a:moveTo>
                    <a:pt x="0" y="0"/>
                  </a:moveTo>
                  <a:lnTo>
                    <a:pt x="316357" y="0"/>
                  </a:lnTo>
                  <a:lnTo>
                    <a:pt x="316357" y="279146"/>
                  </a:lnTo>
                  <a:lnTo>
                    <a:pt x="0" y="279146"/>
                  </a:lnTo>
                  <a:lnTo>
                    <a:pt x="0" y="0"/>
                  </a:lnTo>
                  <a:close/>
                </a:path>
              </a:pathLst>
            </a:custGeom>
            <a:blipFill>
              <a:blip r:embed="rId4"/>
              <a:stretch>
                <a:fillRect r="3" b="5"/>
              </a:stretch>
            </a:blipFill>
          </p:spPr>
          <p:txBody>
            <a:bodyPr/>
            <a:lstStyle/>
            <a:p>
              <a:endParaRPr lang="fr-FR"/>
            </a:p>
          </p:txBody>
        </p:sp>
      </p:grpSp>
      <p:grpSp>
        <p:nvGrpSpPr>
          <p:cNvPr id="50" name="Group 50"/>
          <p:cNvGrpSpPr>
            <a:grpSpLocks noChangeAspect="1"/>
          </p:cNvGrpSpPr>
          <p:nvPr/>
        </p:nvGrpSpPr>
        <p:grpSpPr>
          <a:xfrm>
            <a:off x="395579" y="465954"/>
            <a:ext cx="1243339" cy="662877"/>
            <a:chOff x="0" y="0"/>
            <a:chExt cx="460122" cy="245311"/>
          </a:xfrm>
        </p:grpSpPr>
        <p:sp>
          <p:nvSpPr>
            <p:cNvPr id="51" name="Freeform 51" descr="Une image contenant texte, Police, conception, guide  Le contenu généré par l’IA peut être incorrect."/>
            <p:cNvSpPr/>
            <p:nvPr/>
          </p:nvSpPr>
          <p:spPr>
            <a:xfrm>
              <a:off x="0" y="0"/>
              <a:ext cx="460121" cy="245364"/>
            </a:xfrm>
            <a:custGeom>
              <a:avLst/>
              <a:gdLst/>
              <a:ahLst/>
              <a:cxnLst/>
              <a:rect l="l" t="t" r="r" b="b"/>
              <a:pathLst>
                <a:path w="460121" h="245364">
                  <a:moveTo>
                    <a:pt x="0" y="0"/>
                  </a:moveTo>
                  <a:lnTo>
                    <a:pt x="460121" y="0"/>
                  </a:lnTo>
                  <a:lnTo>
                    <a:pt x="460121" y="245364"/>
                  </a:lnTo>
                  <a:lnTo>
                    <a:pt x="0" y="245364"/>
                  </a:lnTo>
                  <a:lnTo>
                    <a:pt x="0" y="0"/>
                  </a:lnTo>
                  <a:close/>
                </a:path>
              </a:pathLst>
            </a:custGeom>
            <a:blipFill>
              <a:blip r:embed="rId5"/>
              <a:stretch>
                <a:fillRect t="-4896" b="-4874"/>
              </a:stretch>
            </a:blipFill>
          </p:spPr>
          <p:txBody>
            <a:bodyPr/>
            <a:lstStyle/>
            <a:p>
              <a:endParaRPr lang="fr-FR"/>
            </a:p>
          </p:txBody>
        </p:sp>
      </p:grpSp>
      <p:grpSp>
        <p:nvGrpSpPr>
          <p:cNvPr id="52" name="Group 52"/>
          <p:cNvGrpSpPr>
            <a:grpSpLocks noChangeAspect="1"/>
          </p:cNvGrpSpPr>
          <p:nvPr/>
        </p:nvGrpSpPr>
        <p:grpSpPr>
          <a:xfrm>
            <a:off x="3085379" y="348561"/>
            <a:ext cx="1029169" cy="897664"/>
            <a:chOff x="0" y="0"/>
            <a:chExt cx="380864" cy="332198"/>
          </a:xfrm>
        </p:grpSpPr>
        <p:sp>
          <p:nvSpPr>
            <p:cNvPr id="53" name="Freeform 53" descr="Une image contenant Graphique, graphisme, Police, logo  Le contenu généré par l’IA peut être incorrect."/>
            <p:cNvSpPr/>
            <p:nvPr/>
          </p:nvSpPr>
          <p:spPr>
            <a:xfrm>
              <a:off x="0" y="0"/>
              <a:ext cx="380873" cy="332232"/>
            </a:xfrm>
            <a:custGeom>
              <a:avLst/>
              <a:gdLst/>
              <a:ahLst/>
              <a:cxnLst/>
              <a:rect l="l" t="t" r="r" b="b"/>
              <a:pathLst>
                <a:path w="380873" h="332232">
                  <a:moveTo>
                    <a:pt x="0" y="0"/>
                  </a:moveTo>
                  <a:lnTo>
                    <a:pt x="380873" y="0"/>
                  </a:lnTo>
                  <a:lnTo>
                    <a:pt x="380873" y="332232"/>
                  </a:lnTo>
                  <a:lnTo>
                    <a:pt x="0" y="332232"/>
                  </a:lnTo>
                  <a:lnTo>
                    <a:pt x="0" y="0"/>
                  </a:lnTo>
                  <a:close/>
                </a:path>
              </a:pathLst>
            </a:custGeom>
            <a:blipFill>
              <a:blip r:embed="rId6"/>
              <a:stretch>
                <a:fillRect r="2" b="10"/>
              </a:stretch>
            </a:blipFill>
          </p:spPr>
          <p:txBody>
            <a:bodyPr/>
            <a:lstStyle/>
            <a:p>
              <a:endParaRPr lang="fr-FR"/>
            </a:p>
          </p:txBody>
        </p:sp>
      </p:grpSp>
      <p:grpSp>
        <p:nvGrpSpPr>
          <p:cNvPr id="54" name="Group 54"/>
          <p:cNvGrpSpPr/>
          <p:nvPr/>
        </p:nvGrpSpPr>
        <p:grpSpPr>
          <a:xfrm>
            <a:off x="7703056" y="494708"/>
            <a:ext cx="10140751" cy="634123"/>
            <a:chOff x="0" y="0"/>
            <a:chExt cx="7137011" cy="446293"/>
          </a:xfrm>
        </p:grpSpPr>
        <p:sp>
          <p:nvSpPr>
            <p:cNvPr id="55" name="Freeform 55"/>
            <p:cNvSpPr/>
            <p:nvPr/>
          </p:nvSpPr>
          <p:spPr>
            <a:xfrm>
              <a:off x="0" y="0"/>
              <a:ext cx="7137011" cy="446293"/>
            </a:xfrm>
            <a:custGeom>
              <a:avLst/>
              <a:gdLst/>
              <a:ahLst/>
              <a:cxnLst/>
              <a:rect l="l" t="t" r="r" b="b"/>
              <a:pathLst>
                <a:path w="7137011" h="446293">
                  <a:moveTo>
                    <a:pt x="0" y="0"/>
                  </a:moveTo>
                  <a:lnTo>
                    <a:pt x="7137011" y="0"/>
                  </a:lnTo>
                  <a:lnTo>
                    <a:pt x="7137011" y="446293"/>
                  </a:lnTo>
                  <a:lnTo>
                    <a:pt x="0" y="446293"/>
                  </a:lnTo>
                  <a:close/>
                </a:path>
              </a:pathLst>
            </a:custGeom>
            <a:solidFill>
              <a:srgbClr val="000000">
                <a:alpha val="0"/>
              </a:srgbClr>
            </a:solidFill>
          </p:spPr>
          <p:txBody>
            <a:bodyPr/>
            <a:lstStyle/>
            <a:p>
              <a:endParaRPr lang="fr-FR"/>
            </a:p>
          </p:txBody>
        </p:sp>
        <p:sp>
          <p:nvSpPr>
            <p:cNvPr id="56" name="TextBox 56"/>
            <p:cNvSpPr txBox="1"/>
            <p:nvPr/>
          </p:nvSpPr>
          <p:spPr>
            <a:xfrm>
              <a:off x="0" y="38100"/>
              <a:ext cx="7137011" cy="408193"/>
            </a:xfrm>
            <a:prstGeom prst="rect">
              <a:avLst/>
            </a:prstGeom>
          </p:spPr>
          <p:txBody>
            <a:bodyPr lIns="0" tIns="0" rIns="0" bIns="0" rtlCol="0" anchor="ctr"/>
            <a:lstStyle/>
            <a:p>
              <a:pPr algn="r">
                <a:lnSpc>
                  <a:spcPts val="3134"/>
                </a:lnSpc>
              </a:pPr>
              <a:r>
                <a:rPr lang="en-US" sz="3096" b="1">
                  <a:solidFill>
                    <a:srgbClr val="008DBA"/>
                  </a:solidFill>
                  <a:latin typeface="Arial Bold"/>
                  <a:ea typeface="Arial Bold"/>
                  <a:cs typeface="Arial Bold"/>
                  <a:sym typeface="Arial Bold"/>
                </a:rPr>
                <a:t>Focus : le rôle de l’observateur</a:t>
              </a:r>
            </a:p>
          </p:txBody>
        </p:sp>
      </p:grpSp>
      <p:sp>
        <p:nvSpPr>
          <p:cNvPr id="57" name="AutoShape 57"/>
          <p:cNvSpPr/>
          <p:nvPr/>
        </p:nvSpPr>
        <p:spPr>
          <a:xfrm flipV="1">
            <a:off x="13537193" y="1352996"/>
            <a:ext cx="4636680" cy="7159"/>
          </a:xfrm>
          <a:prstGeom prst="line">
            <a:avLst/>
          </a:prstGeom>
          <a:ln w="38100" cap="rnd">
            <a:solidFill>
              <a:srgbClr val="002B49"/>
            </a:solidFill>
            <a:prstDash val="solid"/>
            <a:headEnd type="none" w="sm" len="sm"/>
            <a:tailEnd type="none" w="sm" len="sm"/>
          </a:ln>
        </p:spPr>
        <p:txBody>
          <a:bodyPr/>
          <a:lstStyle/>
          <a:p>
            <a:endParaRPr lang="fr-FR"/>
          </a:p>
        </p:txBody>
      </p:sp>
      <p:sp>
        <p:nvSpPr>
          <p:cNvPr id="58" name="TextBox 58"/>
          <p:cNvSpPr txBox="1"/>
          <p:nvPr/>
        </p:nvSpPr>
        <p:spPr>
          <a:xfrm>
            <a:off x="1017248" y="4360710"/>
            <a:ext cx="16230600" cy="2791366"/>
          </a:xfrm>
          <a:prstGeom prst="rect">
            <a:avLst/>
          </a:prstGeom>
        </p:spPr>
        <p:txBody>
          <a:bodyPr lIns="0" tIns="0" rIns="0" bIns="0" rtlCol="0" anchor="t">
            <a:spAutoFit/>
          </a:bodyPr>
          <a:lstStyle/>
          <a:p>
            <a:pPr algn="just">
              <a:lnSpc>
                <a:spcPts val="2210"/>
              </a:lnSpc>
            </a:pPr>
            <a:r>
              <a:rPr lang="en-US" sz="1842">
                <a:solidFill>
                  <a:srgbClr val="002B49"/>
                </a:solidFill>
                <a:latin typeface="Arial"/>
                <a:ea typeface="Arial"/>
                <a:cs typeface="Arial"/>
                <a:sym typeface="Arial"/>
              </a:rPr>
              <a:t>Les observateurs n’interviennent pas dans le déroulement de l’exercice de crise. Ils n’ont </a:t>
            </a:r>
            <a:r>
              <a:rPr lang="en-US" sz="1842" b="1">
                <a:solidFill>
                  <a:srgbClr val="002B49"/>
                </a:solidFill>
                <a:latin typeface="Arial Bold"/>
                <a:ea typeface="Arial Bold"/>
                <a:cs typeface="Arial Bold"/>
                <a:sym typeface="Arial Bold"/>
              </a:rPr>
              <a:t>aucun rôle actif dans la résolution de l’exercice</a:t>
            </a:r>
            <a:r>
              <a:rPr lang="en-US" sz="1842">
                <a:solidFill>
                  <a:srgbClr val="002B49"/>
                </a:solidFill>
                <a:latin typeface="Arial"/>
                <a:ea typeface="Arial"/>
                <a:cs typeface="Arial"/>
                <a:sym typeface="Arial"/>
              </a:rPr>
              <a:t>. </a:t>
            </a:r>
          </a:p>
          <a:p>
            <a:pPr algn="just">
              <a:lnSpc>
                <a:spcPts val="2210"/>
              </a:lnSpc>
            </a:pPr>
            <a:endParaRPr lang="en-US" sz="1842">
              <a:solidFill>
                <a:srgbClr val="002B49"/>
              </a:solidFill>
              <a:latin typeface="Arial"/>
              <a:ea typeface="Arial"/>
              <a:cs typeface="Arial"/>
              <a:sym typeface="Arial"/>
            </a:endParaRPr>
          </a:p>
          <a:p>
            <a:pPr algn="just">
              <a:lnSpc>
                <a:spcPts val="2210"/>
              </a:lnSpc>
            </a:pPr>
            <a:r>
              <a:rPr lang="en-US" sz="1842">
                <a:solidFill>
                  <a:srgbClr val="002B49"/>
                </a:solidFill>
                <a:latin typeface="Arial"/>
                <a:ea typeface="Arial"/>
                <a:cs typeface="Arial"/>
                <a:sym typeface="Arial"/>
              </a:rPr>
              <a:t>Ils </a:t>
            </a:r>
            <a:r>
              <a:rPr lang="en-US" sz="1842" b="1">
                <a:solidFill>
                  <a:srgbClr val="002B49"/>
                </a:solidFill>
                <a:latin typeface="Arial Bold"/>
                <a:ea typeface="Arial Bold"/>
                <a:cs typeface="Arial Bold"/>
                <a:sym typeface="Arial Bold"/>
              </a:rPr>
              <a:t>apportent un regard extérieur</a:t>
            </a:r>
            <a:r>
              <a:rPr lang="en-US" sz="1842">
                <a:solidFill>
                  <a:srgbClr val="002B49"/>
                </a:solidFill>
                <a:latin typeface="Arial"/>
                <a:ea typeface="Arial"/>
                <a:cs typeface="Arial"/>
                <a:sym typeface="Arial"/>
              </a:rPr>
              <a:t> permettant de relever les points positifs du dispositif de crise et d’identifier les axes d’amélioration. </a:t>
            </a:r>
          </a:p>
          <a:p>
            <a:pPr algn="just">
              <a:lnSpc>
                <a:spcPts val="2210"/>
              </a:lnSpc>
            </a:pPr>
            <a:endParaRPr lang="en-US" sz="1842">
              <a:solidFill>
                <a:srgbClr val="002B49"/>
              </a:solidFill>
              <a:latin typeface="Arial"/>
              <a:ea typeface="Arial"/>
              <a:cs typeface="Arial"/>
              <a:sym typeface="Arial"/>
            </a:endParaRPr>
          </a:p>
          <a:p>
            <a:pPr algn="just">
              <a:lnSpc>
                <a:spcPts val="2210"/>
              </a:lnSpc>
            </a:pPr>
            <a:r>
              <a:rPr lang="en-US" sz="1842">
                <a:solidFill>
                  <a:srgbClr val="002B49"/>
                </a:solidFill>
                <a:latin typeface="Arial"/>
                <a:ea typeface="Arial"/>
                <a:cs typeface="Arial"/>
                <a:sym typeface="Arial"/>
              </a:rPr>
              <a:t>Ils peuvent également avoir un rôle d’alerte auprès de la cellule d’animation en cas de blocage sur l’exercice. Ainsi, </a:t>
            </a:r>
            <a:r>
              <a:rPr lang="en-US" sz="1842" b="1">
                <a:solidFill>
                  <a:srgbClr val="002B49"/>
                </a:solidFill>
                <a:latin typeface="Arial Bold"/>
                <a:ea typeface="Arial Bold"/>
                <a:cs typeface="Arial Bold"/>
                <a:sym typeface="Arial Bold"/>
              </a:rPr>
              <a:t>l’observateur doit être en contact avec la cellule d’animation</a:t>
            </a:r>
            <a:r>
              <a:rPr lang="en-US" sz="1842">
                <a:solidFill>
                  <a:srgbClr val="002B49"/>
                </a:solidFill>
                <a:latin typeface="Arial"/>
                <a:ea typeface="Arial"/>
                <a:cs typeface="Arial"/>
                <a:sym typeface="Arial"/>
              </a:rPr>
              <a:t> pour la prévenir d’un quelconque problème dans la résolution de la crise par la cellule. </a:t>
            </a:r>
          </a:p>
          <a:p>
            <a:pPr algn="just">
              <a:lnSpc>
                <a:spcPts val="2210"/>
              </a:lnSpc>
            </a:pPr>
            <a:endParaRPr lang="en-US" sz="1842">
              <a:solidFill>
                <a:srgbClr val="002B49"/>
              </a:solidFill>
              <a:latin typeface="Arial"/>
              <a:ea typeface="Arial"/>
              <a:cs typeface="Arial"/>
              <a:sym typeface="Arial"/>
            </a:endParaRPr>
          </a:p>
          <a:p>
            <a:pPr algn="just">
              <a:lnSpc>
                <a:spcPts val="2210"/>
              </a:lnSpc>
            </a:pPr>
            <a:r>
              <a:rPr lang="en-US" sz="1842">
                <a:solidFill>
                  <a:srgbClr val="002B49"/>
                </a:solidFill>
                <a:latin typeface="Arial"/>
                <a:ea typeface="Arial"/>
                <a:cs typeface="Arial"/>
                <a:sym typeface="Arial"/>
              </a:rPr>
              <a:t>Les observateurs disposent d’une </a:t>
            </a:r>
            <a:r>
              <a:rPr lang="en-US" sz="1842" b="1">
                <a:solidFill>
                  <a:srgbClr val="002B49"/>
                </a:solidFill>
                <a:latin typeface="Arial Bold"/>
                <a:ea typeface="Arial Bold"/>
                <a:cs typeface="Arial Bold"/>
                <a:sym typeface="Arial Bold"/>
              </a:rPr>
              <a:t>grille d’évaluation</a:t>
            </a:r>
            <a:r>
              <a:rPr lang="en-US" sz="1842">
                <a:solidFill>
                  <a:srgbClr val="002B49"/>
                </a:solidFill>
                <a:latin typeface="Arial"/>
                <a:ea typeface="Arial"/>
                <a:cs typeface="Arial"/>
                <a:sym typeface="Arial"/>
              </a:rPr>
              <a:t> dont ils doivent prendre connaissance avant le début de l’exercice afin de connaitre en amont les critères d’évaluation. Ils doivent observer, identifier et évaluer les thématiques développées dans cette grille. Ils réalisent le </a:t>
            </a:r>
            <a:r>
              <a:rPr lang="en-US" sz="1842" b="1">
                <a:solidFill>
                  <a:srgbClr val="002B49"/>
                </a:solidFill>
                <a:latin typeface="Arial Bold"/>
                <a:ea typeface="Arial Bold"/>
                <a:cs typeface="Arial Bold"/>
                <a:sym typeface="Arial Bold"/>
              </a:rPr>
              <a:t>retour d’expérience à chaud</a:t>
            </a:r>
            <a:r>
              <a:rPr lang="en-US" sz="1842">
                <a:solidFill>
                  <a:srgbClr val="002B49"/>
                </a:solidFill>
                <a:latin typeface="Arial"/>
                <a:ea typeface="Arial"/>
                <a:cs typeface="Arial"/>
                <a:sym typeface="Arial"/>
              </a:rPr>
              <a:t> lors du debriefing.</a:t>
            </a:r>
          </a:p>
        </p:txBody>
      </p:sp>
      <p:sp>
        <p:nvSpPr>
          <p:cNvPr id="59" name="Rectangle : coins arrondis 58">
            <a:extLst>
              <a:ext uri="{FF2B5EF4-FFF2-40B4-BE49-F238E27FC236}">
                <a16:creationId xmlns:a16="http://schemas.microsoft.com/office/drawing/2014/main" id="{40C72E1A-4D09-67B9-61E7-06A153904403}"/>
              </a:ext>
            </a:extLst>
          </p:cNvPr>
          <p:cNvSpPr/>
          <p:nvPr/>
        </p:nvSpPr>
        <p:spPr>
          <a:xfrm>
            <a:off x="7342811" y="94151"/>
            <a:ext cx="2487134" cy="277757"/>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tx2">
                    <a:lumMod val="50000"/>
                  </a:schemeClr>
                </a:solidFill>
              </a:rPr>
              <a:t>Kit Observateur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05B6E-F1CC-26B7-D469-C2FCA6D5CF6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5E43C5A-11C3-0C80-110F-82DCFD1FE3AB}"/>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dirty="0"/>
              <a:t>Attribution des sites le jour J</a:t>
            </a:r>
          </a:p>
        </p:txBody>
      </p:sp>
      <p:sp>
        <p:nvSpPr>
          <p:cNvPr id="3" name="Espace réservé du numéro de diapositive 2">
            <a:extLst>
              <a:ext uri="{FF2B5EF4-FFF2-40B4-BE49-F238E27FC236}">
                <a16:creationId xmlns:a16="http://schemas.microsoft.com/office/drawing/2014/main" id="{A37C69FD-DC58-9EBF-B8C6-47303F7E4232}"/>
              </a:ext>
            </a:extLst>
          </p:cNvPr>
          <p:cNvSpPr>
            <a:spLocks noGrp="1"/>
          </p:cNvSpPr>
          <p:nvPr>
            <p:ph type="sldNum" idx="12"/>
          </p:nvPr>
        </p:nvSpPr>
        <p:spPr/>
        <p:txBody>
          <a:bodyPr/>
          <a:lstStyle/>
          <a:p>
            <a:pPr defTabSz="1828800"/>
            <a:fld id="{00000000-1234-1234-1234-123412341234}" type="slidenum">
              <a:rPr lang="fr-FR" kern="0"/>
              <a:pPr defTabSz="1828800"/>
              <a:t>14</a:t>
            </a:fld>
            <a:endParaRPr lang="fr-FR" kern="0"/>
          </a:p>
        </p:txBody>
      </p:sp>
      <p:sp>
        <p:nvSpPr>
          <p:cNvPr id="14" name="Google Shape;40;p16">
            <a:extLst>
              <a:ext uri="{FF2B5EF4-FFF2-40B4-BE49-F238E27FC236}">
                <a16:creationId xmlns:a16="http://schemas.microsoft.com/office/drawing/2014/main" id="{3806C7D6-9703-7A30-A9FE-CAD26F6B63DE}"/>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14</a:t>
            </a:fld>
            <a:endParaRPr lang="fr-FR" sz="1600"/>
          </a:p>
        </p:txBody>
      </p:sp>
      <p:sp>
        <p:nvSpPr>
          <p:cNvPr id="4" name="Google Shape;41;p16">
            <a:extLst>
              <a:ext uri="{FF2B5EF4-FFF2-40B4-BE49-F238E27FC236}">
                <a16:creationId xmlns:a16="http://schemas.microsoft.com/office/drawing/2014/main" id="{C78158F4-C6D8-DF60-AC10-0BA380E65A3A}"/>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graphicFrame>
        <p:nvGraphicFramePr>
          <p:cNvPr id="5" name="Objet 4">
            <a:extLst>
              <a:ext uri="{FF2B5EF4-FFF2-40B4-BE49-F238E27FC236}">
                <a16:creationId xmlns:a16="http://schemas.microsoft.com/office/drawing/2014/main" id="{C50FE5DA-FC37-CEA2-DF97-CDAE24491A68}"/>
              </a:ext>
            </a:extLst>
          </p:cNvPr>
          <p:cNvGraphicFramePr>
            <a:graphicFrameLocks noChangeAspect="1"/>
          </p:cNvGraphicFramePr>
          <p:nvPr>
            <p:extLst>
              <p:ext uri="{D42A27DB-BD31-4B8C-83A1-F6EECF244321}">
                <p14:modId xmlns:p14="http://schemas.microsoft.com/office/powerpoint/2010/main" val="1345912091"/>
              </p:ext>
            </p:extLst>
          </p:nvPr>
        </p:nvGraphicFramePr>
        <p:xfrm>
          <a:off x="4967287" y="1540063"/>
          <a:ext cx="8353425" cy="8105775"/>
        </p:xfrm>
        <a:graphic>
          <a:graphicData uri="http://schemas.openxmlformats.org/presentationml/2006/ole">
            <mc:AlternateContent xmlns:mc="http://schemas.openxmlformats.org/markup-compatibility/2006">
              <mc:Choice xmlns:v="urn:schemas-microsoft-com:vml" Requires="v">
                <p:oleObj name="Worksheet" r:id="rId2" imgW="8353457" imgH="8105911" progId="Excel.Sheet.12">
                  <p:link updateAutomatic="1"/>
                </p:oleObj>
              </mc:Choice>
              <mc:Fallback>
                <p:oleObj name="Worksheet" r:id="rId2" imgW="8353457" imgH="8105911" progId="Excel.Sheet.12">
                  <p:link updateAutomatic="1"/>
                  <p:pic>
                    <p:nvPicPr>
                      <p:cNvPr id="5" name="Objet 4">
                        <a:extLst>
                          <a:ext uri="{FF2B5EF4-FFF2-40B4-BE49-F238E27FC236}">
                            <a16:creationId xmlns:a16="http://schemas.microsoft.com/office/drawing/2014/main" id="{C50FE5DA-FC37-CEA2-DF97-CDAE24491A68}"/>
                          </a:ext>
                        </a:extLst>
                      </p:cNvPr>
                      <p:cNvPicPr/>
                      <p:nvPr/>
                    </p:nvPicPr>
                    <p:blipFill>
                      <a:blip r:embed="rId3"/>
                      <a:stretch>
                        <a:fillRect/>
                      </a:stretch>
                    </p:blipFill>
                    <p:spPr>
                      <a:xfrm>
                        <a:off x="4967287" y="1540063"/>
                        <a:ext cx="8353425" cy="8105775"/>
                      </a:xfrm>
                      <a:prstGeom prst="rect">
                        <a:avLst/>
                      </a:prstGeom>
                    </p:spPr>
                  </p:pic>
                </p:oleObj>
              </mc:Fallback>
            </mc:AlternateContent>
          </a:graphicData>
        </a:graphic>
      </p:graphicFrame>
    </p:spTree>
    <p:extLst>
      <p:ext uri="{BB962C8B-B14F-4D97-AF65-F5344CB8AC3E}">
        <p14:creationId xmlns:p14="http://schemas.microsoft.com/office/powerpoint/2010/main" val="235738708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12746-0F62-F1AF-F592-ADD27F5EC6F6}"/>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A88D2A1-52FD-3A29-50AD-13AA9DB1682E}"/>
              </a:ext>
            </a:extLst>
          </p:cNvPr>
          <p:cNvSpPr/>
          <p:nvPr/>
        </p:nvSpPr>
        <p:spPr>
          <a:xfrm>
            <a:off x="6036590" y="1813302"/>
            <a:ext cx="11631478" cy="7284203"/>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2800" dirty="0">
                <a:solidFill>
                  <a:schemeClr val="tx2">
                    <a:lumMod val="50000"/>
                  </a:schemeClr>
                </a:solidFill>
              </a:rPr>
              <a:t>Dans votre porte document ou </a:t>
            </a:r>
            <a:r>
              <a:rPr lang="fr-FR" sz="2800">
                <a:solidFill>
                  <a:schemeClr val="tx2">
                    <a:lumMod val="50000"/>
                  </a:schemeClr>
                </a:solidFill>
              </a:rPr>
              <a:t>accès teams vous </a:t>
            </a:r>
            <a:r>
              <a:rPr lang="fr-FR" sz="2800" dirty="0">
                <a:solidFill>
                  <a:schemeClr val="tx2">
                    <a:lumMod val="50000"/>
                  </a:schemeClr>
                </a:solidFill>
              </a:rPr>
              <a:t>sera distribué : </a:t>
            </a:r>
          </a:p>
          <a:p>
            <a:pPr marL="1371600" lvl="2" indent="-457200">
              <a:buFont typeface="Arial" panose="020B0604020202020204" pitchFamily="34" charset="0"/>
              <a:buChar char="•"/>
            </a:pPr>
            <a:r>
              <a:rPr lang="fr-FR" sz="2800" dirty="0">
                <a:solidFill>
                  <a:schemeClr val="tx2">
                    <a:lumMod val="50000"/>
                  </a:schemeClr>
                </a:solidFill>
              </a:rPr>
              <a:t>Votre fiche de mission </a:t>
            </a:r>
          </a:p>
          <a:p>
            <a:pPr marL="1371600" lvl="2" indent="-457200">
              <a:buFont typeface="Arial" panose="020B0604020202020204" pitchFamily="34" charset="0"/>
              <a:buChar char="•"/>
            </a:pPr>
            <a:endParaRPr lang="fr-FR" sz="2800" dirty="0">
              <a:solidFill>
                <a:schemeClr val="tx2">
                  <a:lumMod val="50000"/>
                </a:schemeClr>
              </a:solidFill>
            </a:endParaRPr>
          </a:p>
          <a:p>
            <a:pPr marL="1371600" lvl="2" indent="-457200">
              <a:buFont typeface="Arial" panose="020B0604020202020204" pitchFamily="34" charset="0"/>
              <a:buChar char="•"/>
            </a:pPr>
            <a:r>
              <a:rPr lang="fr-FR" sz="2800" dirty="0">
                <a:solidFill>
                  <a:schemeClr val="tx2">
                    <a:lumMod val="50000"/>
                  </a:schemeClr>
                </a:solidFill>
              </a:rPr>
              <a:t>Le kit observateur</a:t>
            </a:r>
          </a:p>
          <a:p>
            <a:pPr marL="1371600" lvl="2" indent="-457200">
              <a:buFont typeface="Arial" panose="020B0604020202020204" pitchFamily="34" charset="0"/>
              <a:buChar char="•"/>
            </a:pPr>
            <a:endParaRPr lang="fr-FR" sz="2800" dirty="0">
              <a:solidFill>
                <a:schemeClr val="tx2">
                  <a:lumMod val="50000"/>
                </a:schemeClr>
              </a:solidFill>
            </a:endParaRPr>
          </a:p>
          <a:p>
            <a:pPr marL="1371600" lvl="2" indent="-457200">
              <a:buFont typeface="Arial" panose="020B0604020202020204" pitchFamily="34" charset="0"/>
              <a:buChar char="•"/>
            </a:pPr>
            <a:r>
              <a:rPr lang="fr-FR" sz="2800" dirty="0">
                <a:solidFill>
                  <a:schemeClr val="tx2">
                    <a:lumMod val="50000"/>
                  </a:schemeClr>
                </a:solidFill>
              </a:rPr>
              <a:t>Le chronogramme et les attendus</a:t>
            </a:r>
          </a:p>
          <a:p>
            <a:pPr marL="1371600" lvl="2" indent="-457200">
              <a:buFont typeface="Arial" panose="020B0604020202020204" pitchFamily="34" charset="0"/>
              <a:buChar char="•"/>
            </a:pPr>
            <a:endParaRPr lang="fr-FR" sz="2800" dirty="0">
              <a:solidFill>
                <a:schemeClr val="tx2">
                  <a:lumMod val="50000"/>
                </a:schemeClr>
              </a:solidFill>
            </a:endParaRPr>
          </a:p>
          <a:p>
            <a:pPr marL="1371600" lvl="2" indent="-457200">
              <a:buFont typeface="Arial" panose="020B0604020202020204" pitchFamily="34" charset="0"/>
              <a:buChar char="•"/>
            </a:pPr>
            <a:r>
              <a:rPr lang="fr-FR" sz="2800" dirty="0">
                <a:solidFill>
                  <a:schemeClr val="tx2">
                    <a:lumMod val="50000"/>
                  </a:schemeClr>
                </a:solidFill>
              </a:rPr>
              <a:t>La grille d’évaluation (Papier, Excel)</a:t>
            </a:r>
          </a:p>
          <a:p>
            <a:pPr marL="1371600" lvl="2" indent="-457200">
              <a:buFont typeface="Arial" panose="020B0604020202020204" pitchFamily="34" charset="0"/>
              <a:buChar char="•"/>
            </a:pPr>
            <a:endParaRPr lang="fr-FR" sz="2800" dirty="0">
              <a:solidFill>
                <a:schemeClr val="tx2">
                  <a:lumMod val="50000"/>
                </a:schemeClr>
              </a:solidFill>
            </a:endParaRPr>
          </a:p>
          <a:p>
            <a:pPr marL="1371600" lvl="2" indent="-457200">
              <a:buFont typeface="Arial" panose="020B0604020202020204" pitchFamily="34" charset="0"/>
              <a:buChar char="•"/>
            </a:pPr>
            <a:r>
              <a:rPr lang="fr-FR" sz="2800" dirty="0">
                <a:solidFill>
                  <a:schemeClr val="tx2">
                    <a:lumMod val="50000"/>
                  </a:schemeClr>
                </a:solidFill>
              </a:rPr>
              <a:t>Template du débriefing à chaud (Papier, PPT)</a:t>
            </a:r>
          </a:p>
          <a:p>
            <a:pPr marL="1371600" lvl="2" indent="-457200">
              <a:buFont typeface="Arial" panose="020B0604020202020204" pitchFamily="34" charset="0"/>
              <a:buChar char="•"/>
            </a:pPr>
            <a:endParaRPr lang="fr-FR" sz="2800" dirty="0">
              <a:solidFill>
                <a:schemeClr val="tx2">
                  <a:lumMod val="50000"/>
                </a:schemeClr>
              </a:solidFill>
            </a:endParaRPr>
          </a:p>
          <a:p>
            <a:pPr marL="1371600" lvl="2" indent="-457200">
              <a:buFont typeface="Arial" panose="020B0604020202020204" pitchFamily="34" charset="0"/>
              <a:buChar char="•"/>
            </a:pPr>
            <a:r>
              <a:rPr lang="fr-FR" sz="2800" dirty="0">
                <a:solidFill>
                  <a:schemeClr val="tx2">
                    <a:lumMod val="50000"/>
                  </a:schemeClr>
                </a:solidFill>
              </a:rPr>
              <a:t>La vidéo distribuée à chaque participant </a:t>
            </a:r>
          </a:p>
        </p:txBody>
      </p:sp>
      <p:sp>
        <p:nvSpPr>
          <p:cNvPr id="2" name="Titre 1">
            <a:extLst>
              <a:ext uri="{FF2B5EF4-FFF2-40B4-BE49-F238E27FC236}">
                <a16:creationId xmlns:a16="http://schemas.microsoft.com/office/drawing/2014/main" id="{E899A5FD-D448-5FA7-2CEF-D6EB2CBBDB03}"/>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dirty="0"/>
              <a:t>Moyens à votre disposition</a:t>
            </a:r>
          </a:p>
        </p:txBody>
      </p:sp>
      <p:sp>
        <p:nvSpPr>
          <p:cNvPr id="3" name="Espace réservé du numéro de diapositive 2">
            <a:extLst>
              <a:ext uri="{FF2B5EF4-FFF2-40B4-BE49-F238E27FC236}">
                <a16:creationId xmlns:a16="http://schemas.microsoft.com/office/drawing/2014/main" id="{928901E3-2E77-396B-E672-6208F0239E21}"/>
              </a:ext>
            </a:extLst>
          </p:cNvPr>
          <p:cNvSpPr>
            <a:spLocks noGrp="1"/>
          </p:cNvSpPr>
          <p:nvPr>
            <p:ph type="sldNum" idx="12"/>
          </p:nvPr>
        </p:nvSpPr>
        <p:spPr/>
        <p:txBody>
          <a:bodyPr/>
          <a:lstStyle/>
          <a:p>
            <a:pPr defTabSz="1828800"/>
            <a:fld id="{00000000-1234-1234-1234-123412341234}" type="slidenum">
              <a:rPr lang="fr-FR" kern="0"/>
              <a:pPr defTabSz="1828800"/>
              <a:t>15</a:t>
            </a:fld>
            <a:endParaRPr lang="fr-FR" kern="0"/>
          </a:p>
        </p:txBody>
      </p:sp>
      <p:sp>
        <p:nvSpPr>
          <p:cNvPr id="14" name="Google Shape;40;p16">
            <a:extLst>
              <a:ext uri="{FF2B5EF4-FFF2-40B4-BE49-F238E27FC236}">
                <a16:creationId xmlns:a16="http://schemas.microsoft.com/office/drawing/2014/main" id="{0A42C5E7-1C9E-6B61-258C-497DB5307E77}"/>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15</a:t>
            </a:fld>
            <a:endParaRPr lang="fr-FR" sz="1600"/>
          </a:p>
        </p:txBody>
      </p:sp>
      <p:sp>
        <p:nvSpPr>
          <p:cNvPr id="4" name="Google Shape;41;p16">
            <a:extLst>
              <a:ext uri="{FF2B5EF4-FFF2-40B4-BE49-F238E27FC236}">
                <a16:creationId xmlns:a16="http://schemas.microsoft.com/office/drawing/2014/main" id="{0BA46485-91F1-CDA8-C32E-46DF795AD93C}"/>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pic>
        <p:nvPicPr>
          <p:cNvPr id="6" name="Graphique 5" descr="Tableau noir contour">
            <a:hlinkClick r:id="rId2"/>
            <a:extLst>
              <a:ext uri="{FF2B5EF4-FFF2-40B4-BE49-F238E27FC236}">
                <a16:creationId xmlns:a16="http://schemas.microsoft.com/office/drawing/2014/main" id="{F5A6337F-40B8-025F-680D-4DF66EB368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25373" y="4704801"/>
            <a:ext cx="780727" cy="780727"/>
          </a:xfrm>
          <a:prstGeom prst="rect">
            <a:avLst/>
          </a:prstGeom>
        </p:spPr>
      </p:pic>
      <p:pic>
        <p:nvPicPr>
          <p:cNvPr id="12" name="Image 11">
            <a:extLst>
              <a:ext uri="{FF2B5EF4-FFF2-40B4-BE49-F238E27FC236}">
                <a16:creationId xmlns:a16="http://schemas.microsoft.com/office/drawing/2014/main" id="{18110741-0221-C357-CB6C-937FBF111058}"/>
              </a:ext>
            </a:extLst>
          </p:cNvPr>
          <p:cNvPicPr>
            <a:picLocks noChangeAspect="1"/>
          </p:cNvPicPr>
          <p:nvPr/>
        </p:nvPicPr>
        <p:blipFill>
          <a:blip r:embed="rId5"/>
          <a:stretch>
            <a:fillRect/>
          </a:stretch>
        </p:blipFill>
        <p:spPr>
          <a:xfrm>
            <a:off x="817509" y="1947944"/>
            <a:ext cx="5030360" cy="7025575"/>
          </a:xfrm>
          <a:prstGeom prst="rect">
            <a:avLst/>
          </a:prstGeom>
        </p:spPr>
      </p:pic>
      <p:pic>
        <p:nvPicPr>
          <p:cNvPr id="13" name="Graphique 12" descr="Présentation avec multimédia avec un remplissage uni">
            <a:hlinkClick r:id="rId6" action="ppaction://hlinkfile"/>
            <a:extLst>
              <a:ext uri="{FF2B5EF4-FFF2-40B4-BE49-F238E27FC236}">
                <a16:creationId xmlns:a16="http://schemas.microsoft.com/office/drawing/2014/main" id="{A8E0C8C0-DE3C-80F0-C3E1-CCF5867776B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08193" y="6524794"/>
            <a:ext cx="615090" cy="615090"/>
          </a:xfrm>
          <a:prstGeom prst="rect">
            <a:avLst/>
          </a:prstGeom>
        </p:spPr>
      </p:pic>
      <p:pic>
        <p:nvPicPr>
          <p:cNvPr id="10" name="Graphique 9" descr="Contrat avec un remplissage uni">
            <a:extLst>
              <a:ext uri="{FF2B5EF4-FFF2-40B4-BE49-F238E27FC236}">
                <a16:creationId xmlns:a16="http://schemas.microsoft.com/office/drawing/2014/main" id="{5C262163-383D-5AA4-FABA-A135984923F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204968" y="2245620"/>
            <a:ext cx="587663" cy="587663"/>
          </a:xfrm>
          <a:prstGeom prst="rect">
            <a:avLst/>
          </a:prstGeom>
        </p:spPr>
      </p:pic>
      <p:pic>
        <p:nvPicPr>
          <p:cNvPr id="16" name="Graphique 15" descr="Contrat contour">
            <a:hlinkClick r:id="rId11"/>
            <a:extLst>
              <a:ext uri="{FF2B5EF4-FFF2-40B4-BE49-F238E27FC236}">
                <a16:creationId xmlns:a16="http://schemas.microsoft.com/office/drawing/2014/main" id="{47D09D41-4766-9E8A-EF61-13F5F94F53A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216426" y="3066914"/>
            <a:ext cx="598622" cy="598622"/>
          </a:xfrm>
          <a:prstGeom prst="rect">
            <a:avLst/>
          </a:prstGeom>
        </p:spPr>
      </p:pic>
    </p:spTree>
    <p:extLst>
      <p:ext uri="{BB962C8B-B14F-4D97-AF65-F5344CB8AC3E}">
        <p14:creationId xmlns:p14="http://schemas.microsoft.com/office/powerpoint/2010/main" val="289943289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50F8F-76A9-FA87-D825-BA1533C5227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DA8BACD-AA60-7DDB-7CB2-8AF6FCF84682}"/>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dirty="0"/>
              <a:t>Contacts utiles</a:t>
            </a:r>
          </a:p>
        </p:txBody>
      </p:sp>
      <p:sp>
        <p:nvSpPr>
          <p:cNvPr id="3" name="Espace réservé du numéro de diapositive 2">
            <a:extLst>
              <a:ext uri="{FF2B5EF4-FFF2-40B4-BE49-F238E27FC236}">
                <a16:creationId xmlns:a16="http://schemas.microsoft.com/office/drawing/2014/main" id="{7951CF41-EFA7-A0B8-B8A3-03FC35376D67}"/>
              </a:ext>
            </a:extLst>
          </p:cNvPr>
          <p:cNvSpPr>
            <a:spLocks noGrp="1"/>
          </p:cNvSpPr>
          <p:nvPr>
            <p:ph type="sldNum" idx="12"/>
          </p:nvPr>
        </p:nvSpPr>
        <p:spPr/>
        <p:txBody>
          <a:bodyPr/>
          <a:lstStyle/>
          <a:p>
            <a:pPr defTabSz="1828800"/>
            <a:fld id="{00000000-1234-1234-1234-123412341234}" type="slidenum">
              <a:rPr lang="fr-FR" kern="0"/>
              <a:pPr defTabSz="1828800"/>
              <a:t>16</a:t>
            </a:fld>
            <a:endParaRPr lang="fr-FR" kern="0"/>
          </a:p>
        </p:txBody>
      </p:sp>
      <p:sp>
        <p:nvSpPr>
          <p:cNvPr id="14" name="Google Shape;40;p16">
            <a:extLst>
              <a:ext uri="{FF2B5EF4-FFF2-40B4-BE49-F238E27FC236}">
                <a16:creationId xmlns:a16="http://schemas.microsoft.com/office/drawing/2014/main" id="{8624F3FE-5682-F8A7-D4D8-976863075167}"/>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16</a:t>
            </a:fld>
            <a:endParaRPr lang="fr-FR" sz="1600"/>
          </a:p>
        </p:txBody>
      </p:sp>
      <p:sp>
        <p:nvSpPr>
          <p:cNvPr id="4" name="Google Shape;41;p16">
            <a:extLst>
              <a:ext uri="{FF2B5EF4-FFF2-40B4-BE49-F238E27FC236}">
                <a16:creationId xmlns:a16="http://schemas.microsoft.com/office/drawing/2014/main" id="{B2D5F93F-6DFF-ED28-1AB8-1FE594C89B56}"/>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sp>
        <p:nvSpPr>
          <p:cNvPr id="15" name="Rectangle 14">
            <a:extLst>
              <a:ext uri="{FF2B5EF4-FFF2-40B4-BE49-F238E27FC236}">
                <a16:creationId xmlns:a16="http://schemas.microsoft.com/office/drawing/2014/main" id="{449AF576-14FD-284A-EF98-ACCE137D965C}"/>
              </a:ext>
            </a:extLst>
          </p:cNvPr>
          <p:cNvSpPr/>
          <p:nvPr/>
        </p:nvSpPr>
        <p:spPr>
          <a:xfrm>
            <a:off x="619932" y="1813302"/>
            <a:ext cx="17048136" cy="7284203"/>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2800" b="1" dirty="0">
                <a:solidFill>
                  <a:schemeClr val="tx2">
                    <a:lumMod val="50000"/>
                  </a:schemeClr>
                </a:solidFill>
              </a:rPr>
              <a:t>Contacts TILWIT :</a:t>
            </a:r>
          </a:p>
          <a:p>
            <a:r>
              <a:rPr lang="fr-FR" sz="2800" dirty="0">
                <a:solidFill>
                  <a:schemeClr val="tx2">
                    <a:lumMod val="50000"/>
                  </a:schemeClr>
                </a:solidFill>
              </a:rPr>
              <a:t>Stéphane BOUCHUT		</a:t>
            </a:r>
            <a:r>
              <a:rPr lang="fr-FR" sz="2800" dirty="0">
                <a:solidFill>
                  <a:schemeClr val="tx2">
                    <a:lumMod val="50000"/>
                  </a:schemeClr>
                </a:solidFill>
                <a:hlinkClick r:id="rId2"/>
              </a:rPr>
              <a:t>sbouchut@tilwit.com</a:t>
            </a:r>
            <a:r>
              <a:rPr lang="fr-FR" sz="2800" dirty="0">
                <a:solidFill>
                  <a:schemeClr val="tx2">
                    <a:lumMod val="50000"/>
                  </a:schemeClr>
                </a:solidFill>
              </a:rPr>
              <a:t>		06 58 94 75 98</a:t>
            </a:r>
          </a:p>
          <a:p>
            <a:r>
              <a:rPr lang="fr-FR" sz="2800" dirty="0">
                <a:solidFill>
                  <a:schemeClr val="tx2">
                    <a:lumMod val="50000"/>
                  </a:schemeClr>
                </a:solidFill>
              </a:rPr>
              <a:t>Baptiste AUDIGIER		</a:t>
            </a:r>
            <a:r>
              <a:rPr lang="fr-FR" sz="2800" dirty="0">
                <a:solidFill>
                  <a:schemeClr val="tx2">
                    <a:lumMod val="50000"/>
                  </a:schemeClr>
                </a:solidFill>
                <a:hlinkClick r:id="rId3"/>
              </a:rPr>
              <a:t>baudigier@tilwit.com</a:t>
            </a:r>
            <a:r>
              <a:rPr lang="fr-FR" sz="2800" dirty="0">
                <a:solidFill>
                  <a:schemeClr val="tx2">
                    <a:lumMod val="50000"/>
                  </a:schemeClr>
                </a:solidFill>
              </a:rPr>
              <a:t>		07 63 53 77 14</a:t>
            </a:r>
          </a:p>
          <a:p>
            <a:r>
              <a:rPr lang="fr-FR" sz="2800" dirty="0">
                <a:solidFill>
                  <a:schemeClr val="tx2">
                    <a:lumMod val="50000"/>
                  </a:schemeClr>
                </a:solidFill>
              </a:rPr>
              <a:t>Pierre-Yves BOYEAU		</a:t>
            </a:r>
            <a:r>
              <a:rPr lang="fr-FR" sz="2800" dirty="0">
                <a:solidFill>
                  <a:schemeClr val="tx2">
                    <a:lumMod val="50000"/>
                  </a:schemeClr>
                </a:solidFill>
                <a:hlinkClick r:id="rId4"/>
              </a:rPr>
              <a:t>pyboyeau@tilwit.com</a:t>
            </a:r>
            <a:r>
              <a:rPr lang="fr-FR" sz="2800" dirty="0">
                <a:solidFill>
                  <a:schemeClr val="tx2">
                    <a:lumMod val="50000"/>
                  </a:schemeClr>
                </a:solidFill>
              </a:rPr>
              <a:t>		07 60 43 27 78</a:t>
            </a:r>
          </a:p>
          <a:p>
            <a:endParaRPr lang="fr-FR" sz="2800" dirty="0">
              <a:solidFill>
                <a:schemeClr val="tx2">
                  <a:lumMod val="50000"/>
                </a:schemeClr>
              </a:solidFill>
            </a:endParaRPr>
          </a:p>
          <a:p>
            <a:endParaRPr lang="fr-FR" sz="2800" dirty="0">
              <a:solidFill>
                <a:schemeClr val="tx2">
                  <a:lumMod val="50000"/>
                </a:schemeClr>
              </a:solidFill>
            </a:endParaRPr>
          </a:p>
          <a:p>
            <a:endParaRPr lang="fr-FR" sz="2800" dirty="0">
              <a:solidFill>
                <a:schemeClr val="tx2">
                  <a:lumMod val="50000"/>
                </a:schemeClr>
              </a:solidFill>
            </a:endParaRPr>
          </a:p>
          <a:p>
            <a:r>
              <a:rPr lang="fr-FR" sz="2800" b="1" dirty="0">
                <a:solidFill>
                  <a:schemeClr val="tx2">
                    <a:lumMod val="50000"/>
                  </a:schemeClr>
                </a:solidFill>
              </a:rPr>
              <a:t>Pour l’exercice : </a:t>
            </a:r>
          </a:p>
          <a:p>
            <a:r>
              <a:rPr lang="fr-FR" sz="2800" dirty="0">
                <a:solidFill>
                  <a:schemeClr val="tx2">
                    <a:lumMod val="50000"/>
                  </a:schemeClr>
                </a:solidFill>
              </a:rPr>
              <a:t>Email qui envoi les stimuli : </a:t>
            </a:r>
            <a:r>
              <a:rPr lang="fr-FR" sz="2800" b="1" dirty="0">
                <a:solidFill>
                  <a:schemeClr val="tx2">
                    <a:lumMod val="50000"/>
                  </a:schemeClr>
                </a:solidFill>
              </a:rPr>
              <a:t>alerte_tilwit@fact24.com</a:t>
            </a:r>
          </a:p>
          <a:p>
            <a:r>
              <a:rPr lang="fr-FR" sz="2800" dirty="0">
                <a:solidFill>
                  <a:schemeClr val="tx2">
                    <a:lumMod val="50000"/>
                  </a:schemeClr>
                </a:solidFill>
              </a:rPr>
              <a:t> </a:t>
            </a:r>
          </a:p>
          <a:p>
            <a:r>
              <a:rPr lang="fr-FR" sz="2800" dirty="0">
                <a:solidFill>
                  <a:schemeClr val="tx2">
                    <a:lumMod val="50000"/>
                  </a:schemeClr>
                </a:solidFill>
              </a:rPr>
              <a:t>Numéro de téléphone qui envoi les stimuli (appels ou sms) : </a:t>
            </a:r>
            <a:r>
              <a:rPr lang="fr-FR" sz="2800" b="1" dirty="0">
                <a:solidFill>
                  <a:schemeClr val="tx2">
                    <a:lumMod val="50000"/>
                  </a:schemeClr>
                </a:solidFill>
              </a:rPr>
              <a:t>+33 1 76 28 51 16</a:t>
            </a:r>
          </a:p>
          <a:p>
            <a:r>
              <a:rPr lang="fr-FR" sz="2800" dirty="0">
                <a:solidFill>
                  <a:schemeClr val="tx2">
                    <a:lumMod val="50000"/>
                  </a:schemeClr>
                </a:solidFill>
              </a:rPr>
              <a:t> </a:t>
            </a:r>
          </a:p>
          <a:p>
            <a:endParaRPr lang="fr-FR" sz="2800" dirty="0">
              <a:solidFill>
                <a:schemeClr val="tx2">
                  <a:lumMod val="50000"/>
                </a:schemeClr>
              </a:solidFill>
            </a:endParaRPr>
          </a:p>
        </p:txBody>
      </p:sp>
    </p:spTree>
    <p:extLst>
      <p:ext uri="{BB962C8B-B14F-4D97-AF65-F5344CB8AC3E}">
        <p14:creationId xmlns:p14="http://schemas.microsoft.com/office/powerpoint/2010/main" val="69403893"/>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261FD-A862-C616-654C-3AF6410B8DD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557016E-FE42-C184-272F-D15AE01BB9B3}"/>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dirty="0"/>
              <a:t>Après la mission</a:t>
            </a:r>
          </a:p>
        </p:txBody>
      </p:sp>
      <p:sp>
        <p:nvSpPr>
          <p:cNvPr id="3" name="Espace réservé du numéro de diapositive 2">
            <a:extLst>
              <a:ext uri="{FF2B5EF4-FFF2-40B4-BE49-F238E27FC236}">
                <a16:creationId xmlns:a16="http://schemas.microsoft.com/office/drawing/2014/main" id="{DFAFAB98-65B5-AC48-3E48-441119F65374}"/>
              </a:ext>
            </a:extLst>
          </p:cNvPr>
          <p:cNvSpPr>
            <a:spLocks noGrp="1"/>
          </p:cNvSpPr>
          <p:nvPr>
            <p:ph type="sldNum" idx="12"/>
          </p:nvPr>
        </p:nvSpPr>
        <p:spPr/>
        <p:txBody>
          <a:bodyPr/>
          <a:lstStyle/>
          <a:p>
            <a:pPr defTabSz="1828800"/>
            <a:fld id="{00000000-1234-1234-1234-123412341234}" type="slidenum">
              <a:rPr lang="fr-FR" kern="0"/>
              <a:pPr defTabSz="1828800"/>
              <a:t>17</a:t>
            </a:fld>
            <a:endParaRPr lang="fr-FR" kern="0"/>
          </a:p>
        </p:txBody>
      </p:sp>
      <p:sp>
        <p:nvSpPr>
          <p:cNvPr id="14" name="Google Shape;40;p16">
            <a:extLst>
              <a:ext uri="{FF2B5EF4-FFF2-40B4-BE49-F238E27FC236}">
                <a16:creationId xmlns:a16="http://schemas.microsoft.com/office/drawing/2014/main" id="{5E482CFF-4762-F76F-E61C-D64E2BBA064F}"/>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17</a:t>
            </a:fld>
            <a:endParaRPr lang="fr-FR" sz="1600"/>
          </a:p>
        </p:txBody>
      </p:sp>
      <p:sp>
        <p:nvSpPr>
          <p:cNvPr id="4" name="Google Shape;41;p16">
            <a:extLst>
              <a:ext uri="{FF2B5EF4-FFF2-40B4-BE49-F238E27FC236}">
                <a16:creationId xmlns:a16="http://schemas.microsoft.com/office/drawing/2014/main" id="{C1F06454-2939-FAE1-DD8F-BE4CE42B5D36}"/>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sp>
        <p:nvSpPr>
          <p:cNvPr id="15" name="Rectangle 14">
            <a:extLst>
              <a:ext uri="{FF2B5EF4-FFF2-40B4-BE49-F238E27FC236}">
                <a16:creationId xmlns:a16="http://schemas.microsoft.com/office/drawing/2014/main" id="{5E6C727F-DC25-BBFD-765B-2766228018EE}"/>
              </a:ext>
            </a:extLst>
          </p:cNvPr>
          <p:cNvSpPr/>
          <p:nvPr/>
        </p:nvSpPr>
        <p:spPr>
          <a:xfrm>
            <a:off x="619932" y="1813302"/>
            <a:ext cx="17048136" cy="7284203"/>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2800" dirty="0">
                <a:solidFill>
                  <a:schemeClr val="tx2">
                    <a:lumMod val="50000"/>
                  </a:schemeClr>
                </a:solidFill>
              </a:rPr>
              <a:t>Envoyer le questionnaire d’évaluation et vos observations à : </a:t>
            </a:r>
          </a:p>
          <a:p>
            <a:pPr algn="ctr"/>
            <a:endParaRPr lang="fr-FR" sz="2800" b="1" dirty="0">
              <a:solidFill>
                <a:schemeClr val="tx2">
                  <a:lumMod val="50000"/>
                </a:schemeClr>
              </a:solidFill>
            </a:endParaRPr>
          </a:p>
          <a:p>
            <a:pPr algn="ctr"/>
            <a:r>
              <a:rPr lang="fr-FR" sz="2800" b="1" dirty="0">
                <a:solidFill>
                  <a:schemeClr val="tx2">
                    <a:lumMod val="50000"/>
                  </a:schemeClr>
                </a:solidFill>
              </a:rPr>
              <a:t>sbouchut@tilwit.com</a:t>
            </a:r>
            <a:r>
              <a:rPr lang="fr-FR" sz="2800" dirty="0">
                <a:solidFill>
                  <a:schemeClr val="tx2">
                    <a:lumMod val="50000"/>
                  </a:schemeClr>
                </a:solidFill>
              </a:rPr>
              <a:t> </a:t>
            </a:r>
          </a:p>
          <a:p>
            <a:pPr algn="ctr"/>
            <a:endParaRPr lang="fr-FR" sz="2800" dirty="0">
              <a:solidFill>
                <a:schemeClr val="tx2">
                  <a:lumMod val="50000"/>
                </a:schemeClr>
              </a:solidFill>
            </a:endParaRPr>
          </a:p>
          <a:p>
            <a:pPr algn="ctr"/>
            <a:r>
              <a:rPr lang="fr-FR" sz="2800" b="1" u="sng" dirty="0">
                <a:solidFill>
                  <a:schemeClr val="tx2">
                    <a:lumMod val="50000"/>
                  </a:schemeClr>
                </a:solidFill>
              </a:rPr>
              <a:t>Avant le 1</a:t>
            </a:r>
            <a:r>
              <a:rPr lang="fr-FR" sz="2800" b="1" u="sng" baseline="30000" dirty="0">
                <a:solidFill>
                  <a:schemeClr val="tx2">
                    <a:lumMod val="50000"/>
                  </a:schemeClr>
                </a:solidFill>
              </a:rPr>
              <a:t>er</a:t>
            </a:r>
            <a:r>
              <a:rPr lang="fr-FR" sz="2800" b="1" u="sng" dirty="0">
                <a:solidFill>
                  <a:schemeClr val="tx2">
                    <a:lumMod val="50000"/>
                  </a:schemeClr>
                </a:solidFill>
              </a:rPr>
              <a:t> décembre 2025</a:t>
            </a:r>
          </a:p>
        </p:txBody>
      </p:sp>
    </p:spTree>
    <p:extLst>
      <p:ext uri="{BB962C8B-B14F-4D97-AF65-F5344CB8AC3E}">
        <p14:creationId xmlns:p14="http://schemas.microsoft.com/office/powerpoint/2010/main" val="370505935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F795D-59F7-D17F-4D32-73CA716784D3}"/>
            </a:ext>
          </a:extLst>
        </p:cNvPr>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8FF55225-FDA6-7B73-D2E6-EBC82A3F0102}"/>
              </a:ext>
            </a:extLst>
          </p:cNvPr>
          <p:cNvSpPr>
            <a:spLocks noGrp="1"/>
          </p:cNvSpPr>
          <p:nvPr>
            <p:ph type="sldNum" idx="12"/>
          </p:nvPr>
        </p:nvSpPr>
        <p:spPr/>
        <p:txBody>
          <a:bodyPr/>
          <a:lstStyle/>
          <a:p>
            <a:pPr defTabSz="1828800"/>
            <a:fld id="{00000000-1234-1234-1234-123412341234}" type="slidenum">
              <a:rPr lang="fr-FR" kern="0"/>
              <a:pPr defTabSz="1828800"/>
              <a:t>18</a:t>
            </a:fld>
            <a:endParaRPr lang="fr-FR" kern="0"/>
          </a:p>
        </p:txBody>
      </p:sp>
      <p:sp>
        <p:nvSpPr>
          <p:cNvPr id="14" name="Google Shape;40;p16">
            <a:extLst>
              <a:ext uri="{FF2B5EF4-FFF2-40B4-BE49-F238E27FC236}">
                <a16:creationId xmlns:a16="http://schemas.microsoft.com/office/drawing/2014/main" id="{41A0CFC3-9F04-5C7A-8F5B-B33B32C1D465}"/>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18</a:t>
            </a:fld>
            <a:endParaRPr lang="fr-FR" sz="1600"/>
          </a:p>
        </p:txBody>
      </p:sp>
      <p:sp>
        <p:nvSpPr>
          <p:cNvPr id="4" name="Google Shape;41;p16">
            <a:extLst>
              <a:ext uri="{FF2B5EF4-FFF2-40B4-BE49-F238E27FC236}">
                <a16:creationId xmlns:a16="http://schemas.microsoft.com/office/drawing/2014/main" id="{53B64620-5309-0B4A-FD8D-196B6BCDA1D4}"/>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sp>
        <p:nvSpPr>
          <p:cNvPr id="6" name="Titre 5">
            <a:extLst>
              <a:ext uri="{FF2B5EF4-FFF2-40B4-BE49-F238E27FC236}">
                <a16:creationId xmlns:a16="http://schemas.microsoft.com/office/drawing/2014/main" id="{92CB0F64-9E87-9ED8-5205-326216F0F4AA}"/>
              </a:ext>
            </a:extLst>
          </p:cNvPr>
          <p:cNvSpPr>
            <a:spLocks noGrp="1"/>
          </p:cNvSpPr>
          <p:nvPr>
            <p:ph type="title"/>
          </p:nvPr>
        </p:nvSpPr>
        <p:spPr/>
        <p:txBody>
          <a:bodyPr/>
          <a:lstStyle/>
          <a:p>
            <a:r>
              <a:rPr lang="fr-FR" dirty="0"/>
              <a:t>Questions / Réponses</a:t>
            </a:r>
          </a:p>
        </p:txBody>
      </p:sp>
      <p:pic>
        <p:nvPicPr>
          <p:cNvPr id="9" name="Image 8" descr="Une image contenant dessin humoristique, chaussures, habits, personne&#10;&#10;Le contenu généré par l’IA peut être incorrect.">
            <a:extLst>
              <a:ext uri="{FF2B5EF4-FFF2-40B4-BE49-F238E27FC236}">
                <a16:creationId xmlns:a16="http://schemas.microsoft.com/office/drawing/2014/main" id="{26E7B272-3279-0FF7-5D3E-8F3D582581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8902" y="2287716"/>
            <a:ext cx="8250195" cy="5711568"/>
          </a:xfrm>
          <a:prstGeom prst="rect">
            <a:avLst/>
          </a:prstGeom>
        </p:spPr>
      </p:pic>
    </p:spTree>
    <p:extLst>
      <p:ext uri="{BB962C8B-B14F-4D97-AF65-F5344CB8AC3E}">
        <p14:creationId xmlns:p14="http://schemas.microsoft.com/office/powerpoint/2010/main" val="6694167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C7ABF-BB8D-EA16-5FEE-CC3EB23C4AE0}"/>
            </a:ext>
          </a:extLst>
        </p:cNvPr>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D7DB7BB1-A6FA-1861-3B71-2989588D6AFE}"/>
              </a:ext>
            </a:extLst>
          </p:cNvPr>
          <p:cNvSpPr>
            <a:spLocks noGrp="1"/>
          </p:cNvSpPr>
          <p:nvPr>
            <p:ph type="sldNum" idx="12"/>
          </p:nvPr>
        </p:nvSpPr>
        <p:spPr/>
        <p:txBody>
          <a:bodyPr/>
          <a:lstStyle/>
          <a:p>
            <a:pPr defTabSz="1828800"/>
            <a:fld id="{00000000-1234-1234-1234-123412341234}" type="slidenum">
              <a:rPr lang="fr-FR" kern="0"/>
              <a:pPr defTabSz="1828800"/>
              <a:t>19</a:t>
            </a:fld>
            <a:endParaRPr lang="fr-FR" kern="0"/>
          </a:p>
        </p:txBody>
      </p:sp>
      <p:sp>
        <p:nvSpPr>
          <p:cNvPr id="14" name="Google Shape;40;p16">
            <a:extLst>
              <a:ext uri="{FF2B5EF4-FFF2-40B4-BE49-F238E27FC236}">
                <a16:creationId xmlns:a16="http://schemas.microsoft.com/office/drawing/2014/main" id="{7D575FB4-ACC2-12C9-56AE-762FD21C8DD3}"/>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19</a:t>
            </a:fld>
            <a:endParaRPr lang="fr-FR" sz="1600"/>
          </a:p>
        </p:txBody>
      </p:sp>
      <p:sp>
        <p:nvSpPr>
          <p:cNvPr id="4" name="Google Shape;41;p16">
            <a:extLst>
              <a:ext uri="{FF2B5EF4-FFF2-40B4-BE49-F238E27FC236}">
                <a16:creationId xmlns:a16="http://schemas.microsoft.com/office/drawing/2014/main" id="{9B7FAF09-7DCB-6859-7DE8-7103C4A05DC4}"/>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sp>
        <p:nvSpPr>
          <p:cNvPr id="6" name="Titre 5">
            <a:extLst>
              <a:ext uri="{FF2B5EF4-FFF2-40B4-BE49-F238E27FC236}">
                <a16:creationId xmlns:a16="http://schemas.microsoft.com/office/drawing/2014/main" id="{6DCF6A3D-5DE8-111E-1B57-43A7865F78A4}"/>
              </a:ext>
            </a:extLst>
          </p:cNvPr>
          <p:cNvSpPr>
            <a:spLocks noGrp="1"/>
          </p:cNvSpPr>
          <p:nvPr>
            <p:ph type="title"/>
          </p:nvPr>
        </p:nvSpPr>
        <p:spPr/>
        <p:txBody>
          <a:bodyPr/>
          <a:lstStyle/>
          <a:p>
            <a:endParaRPr lang="fr-FR"/>
          </a:p>
        </p:txBody>
      </p:sp>
      <p:sp>
        <p:nvSpPr>
          <p:cNvPr id="2" name="Rectangle : coins arrondis 1">
            <a:extLst>
              <a:ext uri="{FF2B5EF4-FFF2-40B4-BE49-F238E27FC236}">
                <a16:creationId xmlns:a16="http://schemas.microsoft.com/office/drawing/2014/main" id="{2F21E5D4-996D-180A-1726-B272B56EA874}"/>
              </a:ext>
            </a:extLst>
          </p:cNvPr>
          <p:cNvSpPr/>
          <p:nvPr/>
        </p:nvSpPr>
        <p:spPr>
          <a:xfrm>
            <a:off x="817509" y="3285641"/>
            <a:ext cx="16965843" cy="3177152"/>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5400" b="1" dirty="0">
                <a:ln w="22225">
                  <a:solidFill>
                    <a:schemeClr val="accent2"/>
                  </a:solidFill>
                  <a:prstDash val="solid"/>
                </a:ln>
                <a:solidFill>
                  <a:schemeClr val="accent2">
                    <a:lumMod val="40000"/>
                    <a:lumOff val="60000"/>
                  </a:schemeClr>
                </a:solidFill>
              </a:rPr>
              <a:t>Merci pour votre participation et votre engagement</a:t>
            </a:r>
          </a:p>
        </p:txBody>
      </p:sp>
    </p:spTree>
    <p:extLst>
      <p:ext uri="{BB962C8B-B14F-4D97-AF65-F5344CB8AC3E}">
        <p14:creationId xmlns:p14="http://schemas.microsoft.com/office/powerpoint/2010/main" val="231867908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433409C9-525C-61DD-4FE5-5C164F169F09}"/>
              </a:ext>
            </a:extLst>
          </p:cNvPr>
          <p:cNvSpPr>
            <a:spLocks noGrp="1"/>
          </p:cNvSpPr>
          <p:nvPr>
            <p:ph type="sldNum" idx="12"/>
          </p:nvPr>
        </p:nvSpPr>
        <p:spPr/>
        <p:txBody>
          <a:bodyPr/>
          <a:lstStyle/>
          <a:p>
            <a:pPr defTabSz="1828800"/>
            <a:fld id="{00000000-1234-1234-1234-123412341234}" type="slidenum">
              <a:rPr lang="fr-FR" kern="0"/>
              <a:pPr defTabSz="1828800"/>
              <a:t>2</a:t>
            </a:fld>
            <a:endParaRPr lang="fr-FR" kern="0"/>
          </a:p>
        </p:txBody>
      </p:sp>
      <p:sp>
        <p:nvSpPr>
          <p:cNvPr id="14" name="Google Shape;40;p16">
            <a:extLst>
              <a:ext uri="{FF2B5EF4-FFF2-40B4-BE49-F238E27FC236}">
                <a16:creationId xmlns:a16="http://schemas.microsoft.com/office/drawing/2014/main" id="{BE282630-5D78-4B09-0148-6B6533A48EBB}"/>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2</a:t>
            </a:fld>
            <a:endParaRPr lang="fr-FR" sz="1600"/>
          </a:p>
        </p:txBody>
      </p:sp>
      <p:sp>
        <p:nvSpPr>
          <p:cNvPr id="16" name="Google Shape;41;p16">
            <a:extLst>
              <a:ext uri="{FF2B5EF4-FFF2-40B4-BE49-F238E27FC236}">
                <a16:creationId xmlns:a16="http://schemas.microsoft.com/office/drawing/2014/main" id="{38313CE4-1DA5-B945-6204-DE87CCD87988}"/>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sp>
        <p:nvSpPr>
          <p:cNvPr id="19" name="ZoneTexte 18">
            <a:extLst>
              <a:ext uri="{FF2B5EF4-FFF2-40B4-BE49-F238E27FC236}">
                <a16:creationId xmlns:a16="http://schemas.microsoft.com/office/drawing/2014/main" id="{363B4B33-B46F-A1F9-8C1B-E4BCC5E581EA}"/>
              </a:ext>
            </a:extLst>
          </p:cNvPr>
          <p:cNvSpPr txBox="1"/>
          <p:nvPr/>
        </p:nvSpPr>
        <p:spPr>
          <a:xfrm>
            <a:off x="789687" y="2092271"/>
            <a:ext cx="16993665" cy="7407713"/>
          </a:xfrm>
          <a:prstGeom prst="rect">
            <a:avLst/>
          </a:prstGeom>
          <a:noFill/>
        </p:spPr>
        <p:txBody>
          <a:bodyPr wrap="square" rtlCol="0">
            <a:normAutofit fontScale="85000" lnSpcReduction="20000"/>
          </a:bodyPr>
          <a:lstStyle/>
          <a:p>
            <a:pPr marL="742950" indent="-742950">
              <a:buFont typeface="+mj-lt"/>
              <a:buAutoNum type="arabicPeriod"/>
            </a:pPr>
            <a:r>
              <a:rPr lang="fr-FR" sz="4400" b="1" dirty="0">
                <a:solidFill>
                  <a:srgbClr val="006AB2"/>
                </a:solidFill>
                <a:latin typeface="Arial"/>
                <a:cs typeface="Arial"/>
                <a:sym typeface="Arial"/>
              </a:rPr>
              <a:t>Objectifs</a:t>
            </a:r>
          </a:p>
          <a:p>
            <a:pPr marL="742950" indent="-742950">
              <a:buFont typeface="+mj-lt"/>
              <a:buAutoNum type="arabicPeriod"/>
            </a:pPr>
            <a:endParaRPr lang="fr-FR" sz="4400" b="1" dirty="0">
              <a:solidFill>
                <a:srgbClr val="006AB2"/>
              </a:solidFill>
              <a:latin typeface="Arial"/>
              <a:cs typeface="Arial"/>
              <a:sym typeface="Arial"/>
            </a:endParaRPr>
          </a:p>
          <a:p>
            <a:pPr marL="742950" indent="-742950">
              <a:buFont typeface="+mj-lt"/>
              <a:buAutoNum type="arabicPeriod"/>
            </a:pPr>
            <a:r>
              <a:rPr lang="fr-FR" sz="4400" b="1" dirty="0">
                <a:solidFill>
                  <a:srgbClr val="006AB2"/>
                </a:solidFill>
                <a:latin typeface="Arial"/>
                <a:cs typeface="Arial"/>
                <a:sym typeface="Arial"/>
              </a:rPr>
              <a:t>Contexte</a:t>
            </a:r>
          </a:p>
          <a:p>
            <a:pPr marL="742950" indent="-742950">
              <a:buFont typeface="+mj-lt"/>
              <a:buAutoNum type="arabicPeriod"/>
            </a:pPr>
            <a:endParaRPr lang="fr-FR" sz="4400" b="1" dirty="0">
              <a:solidFill>
                <a:srgbClr val="006AB2"/>
              </a:solidFill>
              <a:latin typeface="Arial"/>
              <a:cs typeface="Arial"/>
              <a:sym typeface="Arial"/>
            </a:endParaRPr>
          </a:p>
          <a:p>
            <a:pPr marL="742950" indent="-742950">
              <a:buFont typeface="+mj-lt"/>
              <a:buAutoNum type="arabicPeriod"/>
            </a:pPr>
            <a:r>
              <a:rPr lang="fr-FR" sz="4400" b="1" dirty="0">
                <a:solidFill>
                  <a:srgbClr val="006AB2"/>
                </a:solidFill>
                <a:latin typeface="Arial"/>
                <a:cs typeface="Arial"/>
                <a:sym typeface="Arial"/>
              </a:rPr>
              <a:t>Organisation</a:t>
            </a:r>
          </a:p>
          <a:p>
            <a:pPr marL="742950" indent="-742950">
              <a:buFont typeface="+mj-lt"/>
              <a:buAutoNum type="arabicPeriod"/>
            </a:pPr>
            <a:endParaRPr lang="fr-FR" sz="4400" b="1" dirty="0">
              <a:solidFill>
                <a:srgbClr val="006AB2"/>
              </a:solidFill>
              <a:latin typeface="Arial"/>
              <a:cs typeface="Arial"/>
              <a:sym typeface="Arial"/>
            </a:endParaRPr>
          </a:p>
          <a:p>
            <a:pPr marL="742950" indent="-742950">
              <a:buFont typeface="+mj-lt"/>
              <a:buAutoNum type="arabicPeriod"/>
            </a:pPr>
            <a:r>
              <a:rPr lang="fr-FR" sz="4400" b="1" dirty="0">
                <a:solidFill>
                  <a:srgbClr val="006AB2"/>
                </a:solidFill>
                <a:latin typeface="Arial"/>
                <a:cs typeface="Arial"/>
                <a:sym typeface="Arial"/>
              </a:rPr>
              <a:t>Déroulé de l’exercice de crise</a:t>
            </a:r>
          </a:p>
          <a:p>
            <a:pPr marL="742950" indent="-742950">
              <a:buFont typeface="+mj-lt"/>
              <a:buAutoNum type="arabicPeriod"/>
            </a:pPr>
            <a:endParaRPr lang="fr-FR" sz="4400" b="1" dirty="0">
              <a:solidFill>
                <a:srgbClr val="006AB2"/>
              </a:solidFill>
              <a:latin typeface="Arial"/>
              <a:cs typeface="Arial"/>
              <a:sym typeface="Arial"/>
            </a:endParaRPr>
          </a:p>
          <a:p>
            <a:pPr marL="742950" indent="-742950">
              <a:buFont typeface="+mj-lt"/>
              <a:buAutoNum type="arabicPeriod"/>
            </a:pPr>
            <a:r>
              <a:rPr lang="fr-FR" sz="4400" b="1" dirty="0">
                <a:solidFill>
                  <a:srgbClr val="006AB2"/>
                </a:solidFill>
                <a:latin typeface="Arial"/>
                <a:cs typeface="Arial"/>
                <a:sym typeface="Arial"/>
              </a:rPr>
              <a:t>Attribution et rôle le jour J</a:t>
            </a:r>
          </a:p>
          <a:p>
            <a:pPr marL="742950" indent="-742950">
              <a:buFont typeface="+mj-lt"/>
              <a:buAutoNum type="arabicPeriod"/>
            </a:pPr>
            <a:endParaRPr lang="fr-FR" sz="4400" b="1" dirty="0">
              <a:solidFill>
                <a:srgbClr val="006AB2"/>
              </a:solidFill>
              <a:latin typeface="Arial"/>
              <a:cs typeface="Arial"/>
              <a:sym typeface="Arial"/>
            </a:endParaRPr>
          </a:p>
          <a:p>
            <a:pPr marL="742950" indent="-742950">
              <a:buFont typeface="+mj-lt"/>
              <a:buAutoNum type="arabicPeriod"/>
            </a:pPr>
            <a:r>
              <a:rPr lang="fr-FR" sz="4400" b="1" dirty="0">
                <a:solidFill>
                  <a:srgbClr val="006AB2"/>
                </a:solidFill>
                <a:latin typeface="Arial"/>
                <a:cs typeface="Arial"/>
                <a:sym typeface="Arial"/>
              </a:rPr>
              <a:t>Moyens à votre disposition</a:t>
            </a:r>
          </a:p>
          <a:p>
            <a:pPr marL="742950" indent="-742950">
              <a:buFont typeface="+mj-lt"/>
              <a:buAutoNum type="arabicPeriod"/>
            </a:pPr>
            <a:endParaRPr lang="fr-FR" sz="4400" b="1" dirty="0">
              <a:solidFill>
                <a:srgbClr val="006AB2"/>
              </a:solidFill>
              <a:latin typeface="Arial"/>
              <a:cs typeface="Arial"/>
              <a:sym typeface="Arial"/>
            </a:endParaRPr>
          </a:p>
          <a:p>
            <a:pPr marL="742950" indent="-742950">
              <a:buFont typeface="+mj-lt"/>
              <a:buAutoNum type="arabicPeriod"/>
            </a:pPr>
            <a:r>
              <a:rPr lang="fr-FR" sz="4400" b="1" dirty="0">
                <a:solidFill>
                  <a:srgbClr val="006AB2"/>
                </a:solidFill>
                <a:latin typeface="Arial"/>
                <a:cs typeface="Arial"/>
                <a:sym typeface="Arial"/>
              </a:rPr>
              <a:t> Contacts utiles</a:t>
            </a:r>
          </a:p>
          <a:p>
            <a:pPr marL="742950" indent="-742950">
              <a:buFont typeface="+mj-lt"/>
              <a:buAutoNum type="arabicPeriod"/>
            </a:pPr>
            <a:endParaRPr lang="fr-FR" sz="4400" b="1" dirty="0">
              <a:solidFill>
                <a:srgbClr val="006AB2"/>
              </a:solidFill>
              <a:latin typeface="Arial"/>
              <a:cs typeface="Arial"/>
              <a:sym typeface="Arial"/>
            </a:endParaRPr>
          </a:p>
          <a:p>
            <a:pPr marL="742950" indent="-742950">
              <a:buFont typeface="+mj-lt"/>
              <a:buAutoNum type="arabicPeriod"/>
            </a:pPr>
            <a:r>
              <a:rPr lang="fr-FR" sz="4400" b="1" dirty="0">
                <a:solidFill>
                  <a:srgbClr val="006AB2"/>
                </a:solidFill>
                <a:latin typeface="Arial"/>
                <a:cs typeface="Arial"/>
                <a:sym typeface="Arial"/>
              </a:rPr>
              <a:t>Après la mission</a:t>
            </a:r>
          </a:p>
          <a:p>
            <a:endParaRPr lang="fr-FR" sz="4400" dirty="0"/>
          </a:p>
        </p:txBody>
      </p:sp>
      <p:sp>
        <p:nvSpPr>
          <p:cNvPr id="5" name="Titre 4">
            <a:extLst>
              <a:ext uri="{FF2B5EF4-FFF2-40B4-BE49-F238E27FC236}">
                <a16:creationId xmlns:a16="http://schemas.microsoft.com/office/drawing/2014/main" id="{6178B584-D072-DDC1-C1D8-8C7B80C7026A}"/>
              </a:ext>
            </a:extLst>
          </p:cNvPr>
          <p:cNvSpPr>
            <a:spLocks noGrp="1"/>
          </p:cNvSpPr>
          <p:nvPr>
            <p:ph type="title"/>
          </p:nvPr>
        </p:nvSpPr>
        <p:spPr/>
        <p:txBody>
          <a:bodyPr/>
          <a:lstStyle/>
          <a:p>
            <a:endParaRPr lang="fr-FR" dirty="0"/>
          </a:p>
        </p:txBody>
      </p:sp>
    </p:spTree>
    <p:extLst>
      <p:ext uri="{BB962C8B-B14F-4D97-AF65-F5344CB8AC3E}">
        <p14:creationId xmlns:p14="http://schemas.microsoft.com/office/powerpoint/2010/main" val="98170248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D708D-D24B-D9F6-FB42-D480C089349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F0DB260-579B-1590-AC76-F03B657619A4}"/>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dirty="0"/>
              <a:t>Objectifs</a:t>
            </a:r>
          </a:p>
        </p:txBody>
      </p:sp>
      <p:sp>
        <p:nvSpPr>
          <p:cNvPr id="3" name="Espace réservé du numéro de diapositive 2">
            <a:extLst>
              <a:ext uri="{FF2B5EF4-FFF2-40B4-BE49-F238E27FC236}">
                <a16:creationId xmlns:a16="http://schemas.microsoft.com/office/drawing/2014/main" id="{6C17CAF2-9099-75F3-8E27-0288AB96F67E}"/>
              </a:ext>
            </a:extLst>
          </p:cNvPr>
          <p:cNvSpPr>
            <a:spLocks noGrp="1"/>
          </p:cNvSpPr>
          <p:nvPr>
            <p:ph type="sldNum" idx="12"/>
          </p:nvPr>
        </p:nvSpPr>
        <p:spPr/>
        <p:txBody>
          <a:bodyPr/>
          <a:lstStyle/>
          <a:p>
            <a:pPr defTabSz="1828800"/>
            <a:fld id="{00000000-1234-1234-1234-123412341234}" type="slidenum">
              <a:rPr lang="fr-FR" kern="0"/>
              <a:pPr defTabSz="1828800"/>
              <a:t>3</a:t>
            </a:fld>
            <a:endParaRPr lang="fr-FR" kern="0"/>
          </a:p>
        </p:txBody>
      </p:sp>
      <p:sp>
        <p:nvSpPr>
          <p:cNvPr id="14" name="Google Shape;40;p16">
            <a:extLst>
              <a:ext uri="{FF2B5EF4-FFF2-40B4-BE49-F238E27FC236}">
                <a16:creationId xmlns:a16="http://schemas.microsoft.com/office/drawing/2014/main" id="{DB21491F-C2CF-169F-3655-BA729C8F6C8F}"/>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3</a:t>
            </a:fld>
            <a:endParaRPr lang="fr-FR" sz="1600"/>
          </a:p>
        </p:txBody>
      </p:sp>
      <p:sp>
        <p:nvSpPr>
          <p:cNvPr id="16" name="Google Shape;41;p16">
            <a:extLst>
              <a:ext uri="{FF2B5EF4-FFF2-40B4-BE49-F238E27FC236}">
                <a16:creationId xmlns:a16="http://schemas.microsoft.com/office/drawing/2014/main" id="{1E726679-7C62-650F-BEC1-40D8C4EF02AC}"/>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sp>
        <p:nvSpPr>
          <p:cNvPr id="4" name="Rectangle 3">
            <a:extLst>
              <a:ext uri="{FF2B5EF4-FFF2-40B4-BE49-F238E27FC236}">
                <a16:creationId xmlns:a16="http://schemas.microsoft.com/office/drawing/2014/main" id="{C4EC2C37-47ED-8495-9F6D-24A815145BEF}"/>
              </a:ext>
            </a:extLst>
          </p:cNvPr>
          <p:cNvSpPr/>
          <p:nvPr/>
        </p:nvSpPr>
        <p:spPr>
          <a:xfrm>
            <a:off x="625337" y="1809613"/>
            <a:ext cx="17011734" cy="7334387"/>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Bef>
                <a:spcPts val="600"/>
              </a:spcBef>
              <a:spcAft>
                <a:spcPts val="600"/>
              </a:spcAft>
              <a:buFont typeface="Arial" panose="020B0604020202020204" pitchFamily="34" charset="0"/>
              <a:buChar char="•"/>
            </a:pPr>
            <a:r>
              <a:rPr lang="fr-FR" sz="2800" b="1" dirty="0">
                <a:solidFill>
                  <a:srgbClr val="1971C2"/>
                </a:solidFill>
              </a:rPr>
              <a:t>Objectifs</a:t>
            </a:r>
            <a:r>
              <a:rPr lang="fr-FR" sz="2800" dirty="0">
                <a:solidFill>
                  <a:srgbClr val="1971C2"/>
                </a:solidFill>
              </a:rPr>
              <a:t>: évaluer et renforcer la capacité de réaction coordonnée en situation de crise impliquant l’ensemble des 13 établissements du GHT et 10 services de soins. </a:t>
            </a:r>
          </a:p>
          <a:p>
            <a:pPr>
              <a:spcBef>
                <a:spcPts val="600"/>
              </a:spcBef>
              <a:spcAft>
                <a:spcPts val="600"/>
              </a:spcAft>
            </a:pPr>
            <a:br>
              <a:rPr lang="fr-FR" sz="2800" dirty="0">
                <a:solidFill>
                  <a:srgbClr val="1971C2"/>
                </a:solidFill>
              </a:rPr>
            </a:br>
            <a:r>
              <a:rPr lang="fr-FR" sz="2800" dirty="0">
                <a:solidFill>
                  <a:srgbClr val="1971C2"/>
                </a:solidFill>
              </a:rPr>
              <a:t>		</a:t>
            </a:r>
            <a:r>
              <a:rPr lang="fr-FR" sz="2800" u="sng" dirty="0">
                <a:solidFill>
                  <a:srgbClr val="1971C2"/>
                </a:solidFill>
              </a:rPr>
              <a:t>L’évaluation des capacités techniques SI ne fait pas partie des objectifs de cet exercice</a:t>
            </a:r>
          </a:p>
        </p:txBody>
      </p:sp>
    </p:spTree>
    <p:extLst>
      <p:ext uri="{BB962C8B-B14F-4D97-AF65-F5344CB8AC3E}">
        <p14:creationId xmlns:p14="http://schemas.microsoft.com/office/powerpoint/2010/main" val="383927047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9E304-EF38-63A4-8024-E1B167409CC5}"/>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2830FAD-B395-F2E2-427A-89388686A0C8}"/>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dirty="0"/>
              <a:t>Contexte</a:t>
            </a:r>
          </a:p>
        </p:txBody>
      </p:sp>
      <p:sp>
        <p:nvSpPr>
          <p:cNvPr id="3" name="Espace réservé du numéro de diapositive 2">
            <a:extLst>
              <a:ext uri="{FF2B5EF4-FFF2-40B4-BE49-F238E27FC236}">
                <a16:creationId xmlns:a16="http://schemas.microsoft.com/office/drawing/2014/main" id="{F0A9EFDA-45F2-868A-321E-8336DD3C79C4}"/>
              </a:ext>
            </a:extLst>
          </p:cNvPr>
          <p:cNvSpPr>
            <a:spLocks noGrp="1"/>
          </p:cNvSpPr>
          <p:nvPr>
            <p:ph type="sldNum" idx="12"/>
          </p:nvPr>
        </p:nvSpPr>
        <p:spPr/>
        <p:txBody>
          <a:bodyPr/>
          <a:lstStyle/>
          <a:p>
            <a:pPr defTabSz="1828800"/>
            <a:fld id="{00000000-1234-1234-1234-123412341234}" type="slidenum">
              <a:rPr lang="fr-FR" kern="0"/>
              <a:pPr defTabSz="1828800"/>
              <a:t>4</a:t>
            </a:fld>
            <a:endParaRPr lang="fr-FR" kern="0"/>
          </a:p>
        </p:txBody>
      </p:sp>
      <p:sp>
        <p:nvSpPr>
          <p:cNvPr id="14" name="Google Shape;40;p16">
            <a:extLst>
              <a:ext uri="{FF2B5EF4-FFF2-40B4-BE49-F238E27FC236}">
                <a16:creationId xmlns:a16="http://schemas.microsoft.com/office/drawing/2014/main" id="{D08364C8-6A53-9185-3F9F-BF7D4BCE278E}"/>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4</a:t>
            </a:fld>
            <a:endParaRPr lang="fr-FR" sz="1600"/>
          </a:p>
        </p:txBody>
      </p:sp>
      <p:sp>
        <p:nvSpPr>
          <p:cNvPr id="4" name="Google Shape;41;p16">
            <a:extLst>
              <a:ext uri="{FF2B5EF4-FFF2-40B4-BE49-F238E27FC236}">
                <a16:creationId xmlns:a16="http://schemas.microsoft.com/office/drawing/2014/main" id="{E8B89ADD-CD96-B65E-CC90-CF1D35F69845}"/>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sp>
        <p:nvSpPr>
          <p:cNvPr id="6" name="Rectangle 5">
            <a:extLst>
              <a:ext uri="{FF2B5EF4-FFF2-40B4-BE49-F238E27FC236}">
                <a16:creationId xmlns:a16="http://schemas.microsoft.com/office/drawing/2014/main" id="{3E001449-79D9-E252-9204-40A7878CF1C6}"/>
              </a:ext>
            </a:extLst>
          </p:cNvPr>
          <p:cNvSpPr/>
          <p:nvPr/>
        </p:nvSpPr>
        <p:spPr>
          <a:xfrm>
            <a:off x="625337" y="1720312"/>
            <a:ext cx="17011734" cy="7779672"/>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20000"/>
          </a:bodyPr>
          <a:lstStyle/>
          <a:p>
            <a:pPr marL="171450" indent="-171450">
              <a:spcBef>
                <a:spcPts val="600"/>
              </a:spcBef>
              <a:spcAft>
                <a:spcPts val="600"/>
              </a:spcAft>
              <a:buFont typeface="Arial" panose="020B0604020202020204" pitchFamily="34" charset="0"/>
              <a:buChar char="•"/>
            </a:pPr>
            <a:r>
              <a:rPr lang="fr-FR" sz="2800" b="1" dirty="0">
                <a:solidFill>
                  <a:srgbClr val="1971C2"/>
                </a:solidFill>
                <a:effectLst/>
              </a:rPr>
              <a:t>Date</a:t>
            </a:r>
            <a:r>
              <a:rPr lang="fr-FR" sz="2800" dirty="0">
                <a:solidFill>
                  <a:srgbClr val="1971C2"/>
                </a:solidFill>
                <a:effectLst/>
              </a:rPr>
              <a:t> : mardi 25 novembre 2025</a:t>
            </a:r>
          </a:p>
          <a:p>
            <a:pPr marL="171450" indent="-171450">
              <a:spcBef>
                <a:spcPts val="600"/>
              </a:spcBef>
              <a:spcAft>
                <a:spcPts val="600"/>
              </a:spcAft>
              <a:buFont typeface="Arial" panose="020B0604020202020204" pitchFamily="34" charset="0"/>
              <a:buChar char="•"/>
            </a:pPr>
            <a:endParaRPr lang="fr-FR" sz="2800" dirty="0">
              <a:solidFill>
                <a:srgbClr val="1971C2"/>
              </a:solidFill>
              <a:effectLst/>
            </a:endParaRPr>
          </a:p>
          <a:p>
            <a:pPr marL="171450" indent="-171450">
              <a:spcBef>
                <a:spcPts val="1200"/>
              </a:spcBef>
              <a:spcAft>
                <a:spcPts val="600"/>
              </a:spcAft>
              <a:buFont typeface="Arial" panose="020B0604020202020204" pitchFamily="34" charset="0"/>
              <a:buChar char="•"/>
            </a:pPr>
            <a:r>
              <a:rPr lang="fr-FR" sz="2800" b="1" dirty="0">
                <a:solidFill>
                  <a:srgbClr val="1971C2"/>
                </a:solidFill>
              </a:rPr>
              <a:t>Durée</a:t>
            </a:r>
            <a:r>
              <a:rPr lang="fr-FR" sz="2800" dirty="0">
                <a:solidFill>
                  <a:srgbClr val="1971C2"/>
                </a:solidFill>
              </a:rPr>
              <a:t>: 1 journée d’exercice – saut temporel J+10 à la pause méridienne</a:t>
            </a:r>
          </a:p>
          <a:p>
            <a:pPr marL="171450" indent="-171450">
              <a:spcBef>
                <a:spcPts val="1200"/>
              </a:spcBef>
              <a:spcAft>
                <a:spcPts val="600"/>
              </a:spcAft>
              <a:buFont typeface="Arial" panose="020B0604020202020204" pitchFamily="34" charset="0"/>
              <a:buChar char="•"/>
            </a:pPr>
            <a:endParaRPr lang="fr-FR" sz="2800" dirty="0">
              <a:solidFill>
                <a:srgbClr val="1971C2"/>
              </a:solidFill>
            </a:endParaRPr>
          </a:p>
          <a:p>
            <a:pPr marL="171450" indent="-171450">
              <a:spcBef>
                <a:spcPts val="1200"/>
              </a:spcBef>
              <a:spcAft>
                <a:spcPts val="600"/>
              </a:spcAft>
              <a:buFont typeface="Arial" panose="020B0604020202020204" pitchFamily="34" charset="0"/>
              <a:buChar char="•"/>
            </a:pPr>
            <a:r>
              <a:rPr lang="fr-FR" sz="2800" b="1" dirty="0">
                <a:solidFill>
                  <a:srgbClr val="1971C2"/>
                </a:solidFill>
              </a:rPr>
              <a:t>Horaires : </a:t>
            </a:r>
            <a:r>
              <a:rPr lang="fr-FR" sz="2800" dirty="0">
                <a:solidFill>
                  <a:srgbClr val="1971C2"/>
                </a:solidFill>
              </a:rPr>
              <a:t>9h à 12h puis 14h à 16h30</a:t>
            </a:r>
            <a:endParaRPr lang="fr-FR" sz="2800" dirty="0">
              <a:solidFill>
                <a:schemeClr val="tx1"/>
              </a:solidFill>
            </a:endParaRPr>
          </a:p>
          <a:p>
            <a:pPr marL="171450" indent="-171450">
              <a:spcBef>
                <a:spcPts val="600"/>
              </a:spcBef>
              <a:spcAft>
                <a:spcPts val="600"/>
              </a:spcAft>
              <a:buFont typeface="Arial" panose="020B0604020202020204" pitchFamily="34" charset="0"/>
              <a:buChar char="•"/>
            </a:pPr>
            <a:endParaRPr lang="fr-FR" sz="2800" b="1" dirty="0">
              <a:solidFill>
                <a:srgbClr val="1971C2"/>
              </a:solidFill>
            </a:endParaRPr>
          </a:p>
          <a:p>
            <a:pPr marL="171450" indent="-171450">
              <a:spcBef>
                <a:spcPts val="600"/>
              </a:spcBef>
              <a:spcAft>
                <a:spcPts val="600"/>
              </a:spcAft>
              <a:buFont typeface="Arial" panose="020B0604020202020204" pitchFamily="34" charset="0"/>
              <a:buChar char="•"/>
            </a:pPr>
            <a:r>
              <a:rPr lang="fr-FR" sz="2800" b="1" dirty="0">
                <a:solidFill>
                  <a:srgbClr val="1971C2"/>
                </a:solidFill>
              </a:rPr>
              <a:t>Périmètre</a:t>
            </a:r>
            <a:r>
              <a:rPr lang="fr-FR" sz="2800" dirty="0">
                <a:solidFill>
                  <a:srgbClr val="1971C2"/>
                </a:solidFill>
              </a:rPr>
              <a:t>: les 13 établissements du GHT Hôpitaux de Provence dont les 4 sites de l’AP-HM + 7 services opérationnels critiques AP-HM et 1 Service de soins pour les Hôpitaux des Portes de </a:t>
            </a:r>
            <a:r>
              <a:rPr lang="fr-FR" sz="2800" dirty="0" err="1">
                <a:solidFill>
                  <a:srgbClr val="1971C2"/>
                </a:solidFill>
              </a:rPr>
              <a:t>Camargues</a:t>
            </a:r>
            <a:r>
              <a:rPr lang="fr-FR" sz="2800" dirty="0">
                <a:solidFill>
                  <a:srgbClr val="1971C2"/>
                </a:solidFill>
              </a:rPr>
              <a:t> et CH Arles</a:t>
            </a:r>
          </a:p>
          <a:p>
            <a:pPr marL="171450" indent="-171450">
              <a:spcBef>
                <a:spcPts val="600"/>
              </a:spcBef>
              <a:spcAft>
                <a:spcPts val="600"/>
              </a:spcAft>
              <a:buFont typeface="Arial" panose="020B0604020202020204" pitchFamily="34" charset="0"/>
              <a:buChar char="•"/>
            </a:pPr>
            <a:endParaRPr lang="fr-FR" sz="2800" b="1" dirty="0">
              <a:solidFill>
                <a:srgbClr val="1971C2"/>
              </a:solidFill>
            </a:endParaRPr>
          </a:p>
          <a:p>
            <a:pPr marL="171450" indent="-171450">
              <a:spcBef>
                <a:spcPts val="600"/>
              </a:spcBef>
              <a:spcAft>
                <a:spcPts val="600"/>
              </a:spcAft>
              <a:buFont typeface="Arial" panose="020B0604020202020204" pitchFamily="34" charset="0"/>
              <a:buChar char="•"/>
            </a:pPr>
            <a:r>
              <a:rPr lang="fr-FR" sz="2800" b="1" dirty="0">
                <a:solidFill>
                  <a:srgbClr val="1971C2"/>
                </a:solidFill>
              </a:rPr>
              <a:t>Participants</a:t>
            </a:r>
            <a:r>
              <a:rPr lang="fr-FR" sz="2800" dirty="0">
                <a:solidFill>
                  <a:srgbClr val="1971C2"/>
                </a:solidFill>
              </a:rPr>
              <a:t>: membres des cellules de crise désignés par les établissements et sites, agents services joueurs. L’animation/observation sont réalisées par des consultants externes (TILWIT)</a:t>
            </a:r>
            <a:endParaRPr lang="fr-FR" sz="2800" i="1" dirty="0">
              <a:solidFill>
                <a:schemeClr val="tx1"/>
              </a:solidFill>
              <a:effectLst/>
            </a:endParaRPr>
          </a:p>
          <a:p>
            <a:pPr marL="171450" indent="-171450">
              <a:spcBef>
                <a:spcPts val="600"/>
              </a:spcBef>
              <a:spcAft>
                <a:spcPts val="600"/>
              </a:spcAft>
              <a:buFont typeface="Arial" panose="020B0604020202020204" pitchFamily="34" charset="0"/>
              <a:buChar char="•"/>
            </a:pPr>
            <a:endParaRPr lang="fr-FR" sz="2800" b="1" dirty="0">
              <a:solidFill>
                <a:srgbClr val="1971C2"/>
              </a:solidFill>
              <a:effectLst/>
            </a:endParaRPr>
          </a:p>
          <a:p>
            <a:pPr marL="171450" indent="-171450">
              <a:spcBef>
                <a:spcPts val="600"/>
              </a:spcBef>
              <a:spcAft>
                <a:spcPts val="600"/>
              </a:spcAft>
              <a:buFont typeface="Arial" panose="020B0604020202020204" pitchFamily="34" charset="0"/>
              <a:buChar char="•"/>
            </a:pPr>
            <a:r>
              <a:rPr lang="fr-FR" sz="2800" b="1" dirty="0">
                <a:solidFill>
                  <a:srgbClr val="1971C2"/>
                </a:solidFill>
                <a:effectLst/>
              </a:rPr>
              <a:t>Format</a:t>
            </a:r>
            <a:r>
              <a:rPr lang="fr-FR" sz="2800" dirty="0">
                <a:solidFill>
                  <a:srgbClr val="1971C2"/>
                </a:solidFill>
                <a:effectLst/>
              </a:rPr>
              <a:t>: les cellules seront mobilisées dans leurs salles de crise. Le plateau d’animation sera positionné à proximité de la Cellule centrale de crise AP-HM; la direction d’animation sera dans la salle de crise centrale AP-HM</a:t>
            </a:r>
          </a:p>
          <a:p>
            <a:pPr marL="171450" indent="-171450">
              <a:spcBef>
                <a:spcPts val="600"/>
              </a:spcBef>
              <a:spcAft>
                <a:spcPts val="600"/>
              </a:spcAft>
              <a:buFont typeface="Arial" panose="020B0604020202020204" pitchFamily="34" charset="0"/>
              <a:buChar char="•"/>
            </a:pPr>
            <a:endParaRPr lang="fr-FR" sz="2800" dirty="0">
              <a:solidFill>
                <a:srgbClr val="1971C2"/>
              </a:solidFill>
            </a:endParaRPr>
          </a:p>
          <a:p>
            <a:pPr marL="171450" indent="-171450">
              <a:spcBef>
                <a:spcPts val="600"/>
              </a:spcBef>
              <a:spcAft>
                <a:spcPts val="600"/>
              </a:spcAft>
              <a:buFont typeface="Arial" panose="020B0604020202020204" pitchFamily="34" charset="0"/>
              <a:buChar char="•"/>
            </a:pPr>
            <a:r>
              <a:rPr lang="fr-FR" sz="2800" b="1" dirty="0">
                <a:solidFill>
                  <a:srgbClr val="1971C2"/>
                </a:solidFill>
                <a:effectLst/>
              </a:rPr>
              <a:t>Briefing des participants : </a:t>
            </a:r>
            <a:r>
              <a:rPr lang="fr-FR" sz="2800" dirty="0">
                <a:solidFill>
                  <a:srgbClr val="1971C2"/>
                </a:solidFill>
                <a:effectLst/>
              </a:rPr>
              <a:t>Chaque participant à reçu le lien d’accès à la vidéo de briefing </a:t>
            </a:r>
          </a:p>
        </p:txBody>
      </p:sp>
      <p:pic>
        <p:nvPicPr>
          <p:cNvPr id="7" name="Graphique 6" descr="Présentation avec multimédia avec un remplissage uni">
            <a:hlinkClick r:id="rId2" action="ppaction://hlinkfile"/>
            <a:extLst>
              <a:ext uri="{FF2B5EF4-FFF2-40B4-BE49-F238E27FC236}">
                <a16:creationId xmlns:a16="http://schemas.microsoft.com/office/drawing/2014/main" id="{79D81A11-E115-1AB5-8D0D-AAF4466E05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390177" y="8585584"/>
            <a:ext cx="914400" cy="914400"/>
          </a:xfrm>
          <a:prstGeom prst="rect">
            <a:avLst/>
          </a:prstGeom>
        </p:spPr>
      </p:pic>
    </p:spTree>
    <p:extLst>
      <p:ext uri="{BB962C8B-B14F-4D97-AF65-F5344CB8AC3E}">
        <p14:creationId xmlns:p14="http://schemas.microsoft.com/office/powerpoint/2010/main" val="375148044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1F1A2-B321-1A85-9A13-65DF186F989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8C2A27A-18BC-A34F-9981-F532BBD3662B}"/>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dirty="0"/>
              <a:t>Contexte</a:t>
            </a:r>
          </a:p>
        </p:txBody>
      </p:sp>
      <p:sp>
        <p:nvSpPr>
          <p:cNvPr id="3" name="Espace réservé du numéro de diapositive 2">
            <a:extLst>
              <a:ext uri="{FF2B5EF4-FFF2-40B4-BE49-F238E27FC236}">
                <a16:creationId xmlns:a16="http://schemas.microsoft.com/office/drawing/2014/main" id="{7848D650-5F4F-C3A0-AF45-476FDE5BC21C}"/>
              </a:ext>
            </a:extLst>
          </p:cNvPr>
          <p:cNvSpPr>
            <a:spLocks noGrp="1"/>
          </p:cNvSpPr>
          <p:nvPr>
            <p:ph type="sldNum" idx="12"/>
          </p:nvPr>
        </p:nvSpPr>
        <p:spPr/>
        <p:txBody>
          <a:bodyPr/>
          <a:lstStyle/>
          <a:p>
            <a:pPr defTabSz="1828800"/>
            <a:fld id="{00000000-1234-1234-1234-123412341234}" type="slidenum">
              <a:rPr lang="fr-FR" kern="0"/>
              <a:pPr defTabSz="1828800"/>
              <a:t>5</a:t>
            </a:fld>
            <a:endParaRPr lang="fr-FR" kern="0"/>
          </a:p>
        </p:txBody>
      </p:sp>
      <p:sp>
        <p:nvSpPr>
          <p:cNvPr id="14" name="Google Shape;40;p16">
            <a:extLst>
              <a:ext uri="{FF2B5EF4-FFF2-40B4-BE49-F238E27FC236}">
                <a16:creationId xmlns:a16="http://schemas.microsoft.com/office/drawing/2014/main" id="{E153893A-C5BD-C700-D235-3B326C2DFAEF}"/>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5</a:t>
            </a:fld>
            <a:endParaRPr lang="fr-FR" sz="1600"/>
          </a:p>
        </p:txBody>
      </p:sp>
      <p:sp>
        <p:nvSpPr>
          <p:cNvPr id="4" name="Google Shape;41;p16">
            <a:extLst>
              <a:ext uri="{FF2B5EF4-FFF2-40B4-BE49-F238E27FC236}">
                <a16:creationId xmlns:a16="http://schemas.microsoft.com/office/drawing/2014/main" id="{9DB49513-1436-B266-BD19-623C4D8B8CAF}"/>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pic>
        <p:nvPicPr>
          <p:cNvPr id="7" name="Image 6" descr="Une image contenant texte, carte, capture d’écran, Publicité en ligne&#10;&#10;Le contenu généré par l’IA peut être incorrect.">
            <a:extLst>
              <a:ext uri="{FF2B5EF4-FFF2-40B4-BE49-F238E27FC236}">
                <a16:creationId xmlns:a16="http://schemas.microsoft.com/office/drawing/2014/main" id="{0D2C5677-5F62-E18E-CE34-8C741E31FC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0658" y="1432720"/>
            <a:ext cx="11539821" cy="8162501"/>
          </a:xfrm>
          <a:prstGeom prst="rect">
            <a:avLst/>
          </a:prstGeom>
        </p:spPr>
      </p:pic>
    </p:spTree>
    <p:extLst>
      <p:ext uri="{BB962C8B-B14F-4D97-AF65-F5344CB8AC3E}">
        <p14:creationId xmlns:p14="http://schemas.microsoft.com/office/powerpoint/2010/main" val="301116913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5DD42-C44F-0F31-7886-2097AE8C171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A0EB94B-3368-47A8-3BDD-6B75F6E039F6}"/>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dirty="0"/>
              <a:t>Organisation</a:t>
            </a:r>
          </a:p>
        </p:txBody>
      </p:sp>
      <p:sp>
        <p:nvSpPr>
          <p:cNvPr id="3" name="Espace réservé du numéro de diapositive 2">
            <a:extLst>
              <a:ext uri="{FF2B5EF4-FFF2-40B4-BE49-F238E27FC236}">
                <a16:creationId xmlns:a16="http://schemas.microsoft.com/office/drawing/2014/main" id="{BA32052C-76E6-9EB6-F168-CBB85125F107}"/>
              </a:ext>
            </a:extLst>
          </p:cNvPr>
          <p:cNvSpPr>
            <a:spLocks noGrp="1"/>
          </p:cNvSpPr>
          <p:nvPr>
            <p:ph type="sldNum" idx="12"/>
          </p:nvPr>
        </p:nvSpPr>
        <p:spPr/>
        <p:txBody>
          <a:bodyPr/>
          <a:lstStyle/>
          <a:p>
            <a:pPr defTabSz="1828800"/>
            <a:fld id="{00000000-1234-1234-1234-123412341234}" type="slidenum">
              <a:rPr lang="fr-FR" kern="0"/>
              <a:pPr defTabSz="1828800"/>
              <a:t>6</a:t>
            </a:fld>
            <a:endParaRPr lang="fr-FR" kern="0"/>
          </a:p>
        </p:txBody>
      </p:sp>
      <p:sp>
        <p:nvSpPr>
          <p:cNvPr id="14" name="Google Shape;40;p16">
            <a:extLst>
              <a:ext uri="{FF2B5EF4-FFF2-40B4-BE49-F238E27FC236}">
                <a16:creationId xmlns:a16="http://schemas.microsoft.com/office/drawing/2014/main" id="{F70F57C9-3773-2C5C-710C-FB3D700A2872}"/>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6</a:t>
            </a:fld>
            <a:endParaRPr lang="fr-FR" sz="1600"/>
          </a:p>
        </p:txBody>
      </p:sp>
      <p:sp>
        <p:nvSpPr>
          <p:cNvPr id="4" name="Google Shape;41;p16">
            <a:extLst>
              <a:ext uri="{FF2B5EF4-FFF2-40B4-BE49-F238E27FC236}">
                <a16:creationId xmlns:a16="http://schemas.microsoft.com/office/drawing/2014/main" id="{9C585DE2-8B7A-DB14-BF2F-C145A633A4DE}"/>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sp>
        <p:nvSpPr>
          <p:cNvPr id="5" name="Rectangle 4">
            <a:extLst>
              <a:ext uri="{FF2B5EF4-FFF2-40B4-BE49-F238E27FC236}">
                <a16:creationId xmlns:a16="http://schemas.microsoft.com/office/drawing/2014/main" id="{928FEFB7-08FC-E387-80EA-DE2D1B880B8C}"/>
              </a:ext>
            </a:extLst>
          </p:cNvPr>
          <p:cNvSpPr/>
          <p:nvPr/>
        </p:nvSpPr>
        <p:spPr>
          <a:xfrm>
            <a:off x="619932" y="1813302"/>
            <a:ext cx="17048136" cy="7284203"/>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Aft>
                <a:spcPts val="600"/>
              </a:spcAft>
              <a:buFont typeface="Arial" panose="020B0604020202020204" pitchFamily="34" charset="0"/>
              <a:buChar char="•"/>
            </a:pPr>
            <a:r>
              <a:rPr lang="fr-FR" sz="2800" b="1" dirty="0">
                <a:solidFill>
                  <a:srgbClr val="1971C2"/>
                </a:solidFill>
                <a:effectLst/>
              </a:rPr>
              <a:t>Périmètre opérationnel:</a:t>
            </a:r>
          </a:p>
          <a:p>
            <a:pPr marL="628650" lvl="1" indent="-171450">
              <a:spcAft>
                <a:spcPts val="600"/>
              </a:spcAft>
              <a:buFont typeface="Arial" panose="020B0604020202020204" pitchFamily="34" charset="0"/>
              <a:buChar char="•"/>
            </a:pPr>
            <a:r>
              <a:rPr lang="fr-FR" sz="2800" dirty="0">
                <a:solidFill>
                  <a:srgbClr val="1971C2"/>
                </a:solidFill>
              </a:rPr>
              <a:t>1 cellule centrale de crise (stratégique) </a:t>
            </a:r>
            <a:r>
              <a:rPr lang="fr-FR" sz="2800" b="1" u="sng" dirty="0">
                <a:solidFill>
                  <a:srgbClr val="1971C2"/>
                </a:solidFill>
              </a:rPr>
              <a:t>incluant la direction GHT</a:t>
            </a:r>
            <a:endParaRPr lang="fr-FR" sz="2800" dirty="0">
              <a:solidFill>
                <a:srgbClr val="1971C2"/>
              </a:solidFill>
            </a:endParaRPr>
          </a:p>
          <a:p>
            <a:pPr marL="628650" lvl="1" indent="-171450">
              <a:spcAft>
                <a:spcPts val="600"/>
              </a:spcAft>
              <a:buFont typeface="Arial" panose="020B0604020202020204" pitchFamily="34" charset="0"/>
              <a:buChar char="•"/>
            </a:pPr>
            <a:r>
              <a:rPr lang="fr-FR" sz="2800" dirty="0">
                <a:solidFill>
                  <a:srgbClr val="1971C2"/>
                </a:solidFill>
                <a:effectLst/>
              </a:rPr>
              <a:t>4 cellules locales de crise AP-HM:  Nord, Timone, Conception, Sud</a:t>
            </a:r>
          </a:p>
          <a:p>
            <a:pPr marL="628650" lvl="1" indent="-171450">
              <a:spcAft>
                <a:spcPts val="600"/>
              </a:spcAft>
              <a:buFont typeface="Arial" panose="020B0604020202020204" pitchFamily="34" charset="0"/>
              <a:buChar char="•"/>
            </a:pPr>
            <a:r>
              <a:rPr lang="fr-FR" sz="2800" dirty="0">
                <a:solidFill>
                  <a:srgbClr val="1971C2"/>
                </a:solidFill>
              </a:rPr>
              <a:t>12 cellules de crise décisionnelles d’établissement incluant un représentant SI de l’établissement</a:t>
            </a:r>
          </a:p>
          <a:p>
            <a:pPr marL="628650" lvl="1" indent="-171450">
              <a:spcAft>
                <a:spcPts val="600"/>
              </a:spcAft>
              <a:buFont typeface="Arial" panose="020B0604020202020204" pitchFamily="34" charset="0"/>
              <a:buChar char="•"/>
            </a:pPr>
            <a:r>
              <a:rPr lang="fr-FR" sz="2800" dirty="0">
                <a:solidFill>
                  <a:srgbClr val="1971C2"/>
                </a:solidFill>
                <a:effectLst/>
              </a:rPr>
              <a:t>1 cellule SI APHM </a:t>
            </a:r>
            <a:r>
              <a:rPr lang="fr-FR" sz="2800" b="1" u="sng" dirty="0">
                <a:solidFill>
                  <a:srgbClr val="1971C2"/>
                </a:solidFill>
                <a:effectLst/>
              </a:rPr>
              <a:t>incluant la coordination SI inter établissements (DSN)</a:t>
            </a:r>
          </a:p>
          <a:p>
            <a:pPr marL="628650" lvl="1" indent="-171450">
              <a:spcAft>
                <a:spcPts val="600"/>
              </a:spcAft>
              <a:buFont typeface="Arial" panose="020B0604020202020204" pitchFamily="34" charset="0"/>
              <a:buChar char="•"/>
            </a:pPr>
            <a:r>
              <a:rPr lang="fr-FR" sz="2800" dirty="0">
                <a:solidFill>
                  <a:srgbClr val="1971C2"/>
                </a:solidFill>
              </a:rPr>
              <a:t>8 services opérationnels critiques de l’établissement support</a:t>
            </a:r>
          </a:p>
          <a:p>
            <a:pPr marL="628650" lvl="1" indent="-171450">
              <a:spcAft>
                <a:spcPts val="600"/>
              </a:spcAft>
              <a:buFont typeface="Arial" panose="020B0604020202020204" pitchFamily="34" charset="0"/>
              <a:buChar char="•"/>
            </a:pPr>
            <a:r>
              <a:rPr lang="fr-FR" sz="2800" dirty="0">
                <a:solidFill>
                  <a:srgbClr val="1971C2"/>
                </a:solidFill>
                <a:effectLst/>
              </a:rPr>
              <a:t>2 services de soins (Hôpitaux des Portes de </a:t>
            </a:r>
            <a:r>
              <a:rPr lang="fr-FR" sz="2800" dirty="0" err="1">
                <a:solidFill>
                  <a:srgbClr val="1971C2"/>
                </a:solidFill>
                <a:effectLst/>
              </a:rPr>
              <a:t>Camargues</a:t>
            </a:r>
            <a:r>
              <a:rPr lang="fr-FR" sz="2800" dirty="0">
                <a:solidFill>
                  <a:srgbClr val="1971C2"/>
                </a:solidFill>
                <a:effectLst/>
              </a:rPr>
              <a:t>, CH Arles)</a:t>
            </a:r>
          </a:p>
          <a:p>
            <a:pPr marL="628650" lvl="1" indent="-171450">
              <a:spcAft>
                <a:spcPts val="600"/>
              </a:spcAft>
              <a:buFont typeface="Arial" panose="020B0604020202020204" pitchFamily="34" charset="0"/>
              <a:buChar char="•"/>
            </a:pPr>
            <a:r>
              <a:rPr lang="fr-FR" sz="2800" dirty="0">
                <a:solidFill>
                  <a:srgbClr val="1971C2"/>
                </a:solidFill>
              </a:rPr>
              <a:t>Autres structures: Grades CAPSI, Cert-Santé, ANSSI, ARS …</a:t>
            </a:r>
          </a:p>
          <a:p>
            <a:pPr marL="628650" lvl="1" indent="-171450">
              <a:spcAft>
                <a:spcPts val="600"/>
              </a:spcAft>
              <a:buFont typeface="Arial" panose="020B0604020202020204" pitchFamily="34" charset="0"/>
              <a:buChar char="•"/>
            </a:pPr>
            <a:endParaRPr lang="fr-FR" sz="2800" dirty="0">
              <a:solidFill>
                <a:srgbClr val="1971C2"/>
              </a:solidFill>
            </a:endParaRPr>
          </a:p>
          <a:p>
            <a:pPr marL="171450" indent="-171450">
              <a:spcBef>
                <a:spcPts val="1200"/>
              </a:spcBef>
              <a:spcAft>
                <a:spcPts val="600"/>
              </a:spcAft>
              <a:buFont typeface="Arial" panose="020B0604020202020204" pitchFamily="34" charset="0"/>
              <a:buChar char="•"/>
            </a:pPr>
            <a:r>
              <a:rPr lang="fr-FR" sz="2800" b="1" dirty="0">
                <a:solidFill>
                  <a:srgbClr val="1971C2"/>
                </a:solidFill>
                <a:effectLst/>
              </a:rPr>
              <a:t>Animation et observation:</a:t>
            </a:r>
          </a:p>
          <a:p>
            <a:pPr marL="628650" lvl="1" indent="-171450">
              <a:spcAft>
                <a:spcPts val="600"/>
              </a:spcAft>
              <a:buFont typeface="Arial" panose="020B0604020202020204" pitchFamily="34" charset="0"/>
              <a:buChar char="•"/>
            </a:pPr>
            <a:r>
              <a:rPr lang="fr-FR" sz="2800" dirty="0">
                <a:solidFill>
                  <a:srgbClr val="1971C2"/>
                </a:solidFill>
              </a:rPr>
              <a:t>5 animateurs en CCC AP-HM (1 en CCC, 4 en proximité); utilisation de la plateforme F24 dédiée pour l’animation de l’exercice</a:t>
            </a:r>
          </a:p>
          <a:p>
            <a:pPr marL="628650" lvl="1" indent="-171450">
              <a:spcAft>
                <a:spcPts val="600"/>
              </a:spcAft>
              <a:buFont typeface="Arial" panose="020B0604020202020204" pitchFamily="34" charset="0"/>
              <a:buChar char="•"/>
            </a:pPr>
            <a:r>
              <a:rPr lang="fr-FR" sz="2800" dirty="0">
                <a:solidFill>
                  <a:srgbClr val="1971C2"/>
                </a:solidFill>
                <a:effectLst/>
              </a:rPr>
              <a:t>1 observateur / coach dans chaque cellule de crise et services opérationnels</a:t>
            </a:r>
          </a:p>
        </p:txBody>
      </p:sp>
    </p:spTree>
    <p:extLst>
      <p:ext uri="{BB962C8B-B14F-4D97-AF65-F5344CB8AC3E}">
        <p14:creationId xmlns:p14="http://schemas.microsoft.com/office/powerpoint/2010/main" val="52082763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4F97E-C528-8D18-5D64-4E64BF03BFF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BAB6D48-C97D-9DBC-1172-8D0FB7272C7B}"/>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dirty="0"/>
              <a:t>Organisation</a:t>
            </a:r>
          </a:p>
        </p:txBody>
      </p:sp>
      <p:sp>
        <p:nvSpPr>
          <p:cNvPr id="3" name="Espace réservé du numéro de diapositive 2">
            <a:extLst>
              <a:ext uri="{FF2B5EF4-FFF2-40B4-BE49-F238E27FC236}">
                <a16:creationId xmlns:a16="http://schemas.microsoft.com/office/drawing/2014/main" id="{9F2CF851-36E4-2562-4B69-C7FF14888AC6}"/>
              </a:ext>
            </a:extLst>
          </p:cNvPr>
          <p:cNvSpPr>
            <a:spLocks noGrp="1"/>
          </p:cNvSpPr>
          <p:nvPr>
            <p:ph type="sldNum" idx="12"/>
          </p:nvPr>
        </p:nvSpPr>
        <p:spPr/>
        <p:txBody>
          <a:bodyPr/>
          <a:lstStyle/>
          <a:p>
            <a:pPr defTabSz="1828800"/>
            <a:fld id="{00000000-1234-1234-1234-123412341234}" type="slidenum">
              <a:rPr lang="fr-FR" kern="0"/>
              <a:pPr defTabSz="1828800"/>
              <a:t>7</a:t>
            </a:fld>
            <a:endParaRPr lang="fr-FR" kern="0"/>
          </a:p>
        </p:txBody>
      </p:sp>
      <p:sp>
        <p:nvSpPr>
          <p:cNvPr id="14" name="Google Shape;40;p16">
            <a:extLst>
              <a:ext uri="{FF2B5EF4-FFF2-40B4-BE49-F238E27FC236}">
                <a16:creationId xmlns:a16="http://schemas.microsoft.com/office/drawing/2014/main" id="{EED5383A-C838-4412-FB74-D86466F5A08D}"/>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7</a:t>
            </a:fld>
            <a:endParaRPr lang="fr-FR" sz="1600"/>
          </a:p>
        </p:txBody>
      </p:sp>
      <p:sp>
        <p:nvSpPr>
          <p:cNvPr id="4" name="Google Shape;41;p16">
            <a:extLst>
              <a:ext uri="{FF2B5EF4-FFF2-40B4-BE49-F238E27FC236}">
                <a16:creationId xmlns:a16="http://schemas.microsoft.com/office/drawing/2014/main" id="{95BB5799-40AA-4FCE-B02D-048E1C41D2E8}"/>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grpSp>
        <p:nvGrpSpPr>
          <p:cNvPr id="86" name="Groupe 85">
            <a:extLst>
              <a:ext uri="{FF2B5EF4-FFF2-40B4-BE49-F238E27FC236}">
                <a16:creationId xmlns:a16="http://schemas.microsoft.com/office/drawing/2014/main" id="{52BAE970-8525-ACB3-E09D-B05BE453F834}"/>
              </a:ext>
            </a:extLst>
          </p:cNvPr>
          <p:cNvGrpSpPr/>
          <p:nvPr/>
        </p:nvGrpSpPr>
        <p:grpSpPr>
          <a:xfrm>
            <a:off x="1815397" y="1955213"/>
            <a:ext cx="14063413" cy="6873573"/>
            <a:chOff x="1319453" y="2502902"/>
            <a:chExt cx="12165122" cy="5804190"/>
          </a:xfrm>
        </p:grpSpPr>
        <p:sp>
          <p:nvSpPr>
            <p:cNvPr id="6" name="Rectangle : coins arrondis 5">
              <a:extLst>
                <a:ext uri="{FF2B5EF4-FFF2-40B4-BE49-F238E27FC236}">
                  <a16:creationId xmlns:a16="http://schemas.microsoft.com/office/drawing/2014/main" id="{DC06C65B-A191-C0E4-B305-62A38F1C4980}"/>
                </a:ext>
              </a:extLst>
            </p:cNvPr>
            <p:cNvSpPr/>
            <p:nvPr/>
          </p:nvSpPr>
          <p:spPr>
            <a:xfrm>
              <a:off x="9401999" y="2502902"/>
              <a:ext cx="1286838" cy="5804189"/>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chorCtr="0"/>
            <a:lstStyle/>
            <a:p>
              <a:pPr algn="ctr"/>
              <a:r>
                <a:rPr lang="fr-FR" sz="2000" dirty="0">
                  <a:solidFill>
                    <a:schemeClr val="tx1"/>
                  </a:solidFill>
                </a:rPr>
                <a:t>Ets 1</a:t>
              </a:r>
            </a:p>
          </p:txBody>
        </p:sp>
        <p:sp>
          <p:nvSpPr>
            <p:cNvPr id="7" name="Rectangle : coins arrondis 6">
              <a:extLst>
                <a:ext uri="{FF2B5EF4-FFF2-40B4-BE49-F238E27FC236}">
                  <a16:creationId xmlns:a16="http://schemas.microsoft.com/office/drawing/2014/main" id="{015D5667-EE4C-5CBC-6B08-0EB1EAD0FDD7}"/>
                </a:ext>
              </a:extLst>
            </p:cNvPr>
            <p:cNvSpPr/>
            <p:nvPr/>
          </p:nvSpPr>
          <p:spPr>
            <a:xfrm>
              <a:off x="10766680" y="2502902"/>
              <a:ext cx="1286838" cy="5804189"/>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chorCtr="0"/>
            <a:lstStyle/>
            <a:p>
              <a:pPr algn="ctr"/>
              <a:r>
                <a:rPr lang="fr-FR" sz="2000" dirty="0">
                  <a:solidFill>
                    <a:schemeClr val="tx1"/>
                  </a:solidFill>
                </a:rPr>
                <a:t>Ets 2</a:t>
              </a:r>
            </a:p>
          </p:txBody>
        </p:sp>
        <p:sp>
          <p:nvSpPr>
            <p:cNvPr id="8" name="Rectangle : coins arrondis 7">
              <a:extLst>
                <a:ext uri="{FF2B5EF4-FFF2-40B4-BE49-F238E27FC236}">
                  <a16:creationId xmlns:a16="http://schemas.microsoft.com/office/drawing/2014/main" id="{EE0403F1-E0CA-3CE4-0BE4-4AE150C5C791}"/>
                </a:ext>
              </a:extLst>
            </p:cNvPr>
            <p:cNvSpPr/>
            <p:nvPr/>
          </p:nvSpPr>
          <p:spPr>
            <a:xfrm>
              <a:off x="12121941" y="2502902"/>
              <a:ext cx="1362634" cy="5804189"/>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chorCtr="0"/>
            <a:lstStyle/>
            <a:p>
              <a:pPr algn="ctr"/>
              <a:r>
                <a:rPr lang="fr-FR" sz="2000" dirty="0">
                  <a:solidFill>
                    <a:schemeClr val="tx1"/>
                  </a:solidFill>
                </a:rPr>
                <a:t>10 autres Ets …</a:t>
              </a:r>
            </a:p>
          </p:txBody>
        </p:sp>
        <p:sp>
          <p:nvSpPr>
            <p:cNvPr id="9" name="Rectangle : coins arrondis 8">
              <a:extLst>
                <a:ext uri="{FF2B5EF4-FFF2-40B4-BE49-F238E27FC236}">
                  <a16:creationId xmlns:a16="http://schemas.microsoft.com/office/drawing/2014/main" id="{10F5E687-CCCF-A410-18E7-3E2A55CEFEC8}"/>
                </a:ext>
              </a:extLst>
            </p:cNvPr>
            <p:cNvSpPr/>
            <p:nvPr/>
          </p:nvSpPr>
          <p:spPr>
            <a:xfrm>
              <a:off x="1319453" y="2502902"/>
              <a:ext cx="7998430" cy="5804190"/>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chorCtr="0"/>
            <a:lstStyle/>
            <a:p>
              <a:pPr algn="ctr"/>
              <a:endParaRPr lang="fr-FR" sz="2000" dirty="0">
                <a:solidFill>
                  <a:schemeClr val="tx1"/>
                </a:solidFill>
              </a:endParaRPr>
            </a:p>
            <a:p>
              <a:pPr algn="ctr"/>
              <a:r>
                <a:rPr lang="fr-FR" sz="2000" dirty="0">
                  <a:solidFill>
                    <a:schemeClr val="tx1"/>
                  </a:solidFill>
                </a:rPr>
                <a:t>APHM</a:t>
              </a:r>
            </a:p>
          </p:txBody>
        </p:sp>
        <p:sp>
          <p:nvSpPr>
            <p:cNvPr id="10" name="Rectangle : coins arrondis 9">
              <a:extLst>
                <a:ext uri="{FF2B5EF4-FFF2-40B4-BE49-F238E27FC236}">
                  <a16:creationId xmlns:a16="http://schemas.microsoft.com/office/drawing/2014/main" id="{88683B1E-8CB6-7E22-16FA-4CC442785D17}"/>
                </a:ext>
              </a:extLst>
            </p:cNvPr>
            <p:cNvSpPr/>
            <p:nvPr/>
          </p:nvSpPr>
          <p:spPr>
            <a:xfrm>
              <a:off x="4409687" y="2701570"/>
              <a:ext cx="1837508" cy="53993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dirty="0"/>
                <a:t>Cellule Stratégique CCC</a:t>
              </a:r>
            </a:p>
          </p:txBody>
        </p:sp>
        <p:sp>
          <p:nvSpPr>
            <p:cNvPr id="11" name="Rectangle : coins arrondis 10">
              <a:extLst>
                <a:ext uri="{FF2B5EF4-FFF2-40B4-BE49-F238E27FC236}">
                  <a16:creationId xmlns:a16="http://schemas.microsoft.com/office/drawing/2014/main" id="{157A137B-F546-9267-4931-89587AC3B428}"/>
                </a:ext>
              </a:extLst>
            </p:cNvPr>
            <p:cNvSpPr/>
            <p:nvPr/>
          </p:nvSpPr>
          <p:spPr>
            <a:xfrm>
              <a:off x="9488723" y="5010516"/>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dirty="0"/>
                <a:t>Cellule Décisionnelle</a:t>
              </a:r>
            </a:p>
            <a:p>
              <a:pPr algn="ctr"/>
              <a:r>
                <a:rPr lang="fr-FR" sz="1200" dirty="0"/>
                <a:t>CH Arles</a:t>
              </a:r>
            </a:p>
          </p:txBody>
        </p:sp>
        <p:sp>
          <p:nvSpPr>
            <p:cNvPr id="12" name="Rectangle : coins arrondis 11">
              <a:extLst>
                <a:ext uri="{FF2B5EF4-FFF2-40B4-BE49-F238E27FC236}">
                  <a16:creationId xmlns:a16="http://schemas.microsoft.com/office/drawing/2014/main" id="{A12D94E2-3AD0-66CF-E463-139F7BAD40EB}"/>
                </a:ext>
              </a:extLst>
            </p:cNvPr>
            <p:cNvSpPr/>
            <p:nvPr/>
          </p:nvSpPr>
          <p:spPr>
            <a:xfrm>
              <a:off x="10853403" y="5010516"/>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dirty="0"/>
                <a:t>Cellule Décisionnelle</a:t>
              </a:r>
            </a:p>
            <a:p>
              <a:pPr algn="ctr"/>
              <a:r>
                <a:rPr lang="fr-FR" sz="1200" dirty="0"/>
                <a:t>Hôpitaux Portes de Camargue</a:t>
              </a:r>
            </a:p>
          </p:txBody>
        </p:sp>
        <p:sp>
          <p:nvSpPr>
            <p:cNvPr id="13" name="Rectangle : coins arrondis 12">
              <a:extLst>
                <a:ext uri="{FF2B5EF4-FFF2-40B4-BE49-F238E27FC236}">
                  <a16:creationId xmlns:a16="http://schemas.microsoft.com/office/drawing/2014/main" id="{077C0E95-F247-607E-1595-BEECD818D8E3}"/>
                </a:ext>
              </a:extLst>
            </p:cNvPr>
            <p:cNvSpPr/>
            <p:nvPr/>
          </p:nvSpPr>
          <p:spPr>
            <a:xfrm>
              <a:off x="1398637" y="4971007"/>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dirty="0"/>
                <a:t>Cellule CLC TIMONE</a:t>
              </a:r>
            </a:p>
          </p:txBody>
        </p:sp>
        <p:sp>
          <p:nvSpPr>
            <p:cNvPr id="17" name="Rectangle : coins arrondis 16">
              <a:extLst>
                <a:ext uri="{FF2B5EF4-FFF2-40B4-BE49-F238E27FC236}">
                  <a16:creationId xmlns:a16="http://schemas.microsoft.com/office/drawing/2014/main" id="{7B4A5CEB-47E5-8DE6-97DC-A1D87DA8F97C}"/>
                </a:ext>
              </a:extLst>
            </p:cNvPr>
            <p:cNvSpPr/>
            <p:nvPr/>
          </p:nvSpPr>
          <p:spPr>
            <a:xfrm>
              <a:off x="3999627" y="4971007"/>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dirty="0"/>
                <a:t>Cellule CLC SUD</a:t>
              </a:r>
            </a:p>
          </p:txBody>
        </p:sp>
        <p:sp>
          <p:nvSpPr>
            <p:cNvPr id="18" name="Rectangle : coins arrondis 17">
              <a:extLst>
                <a:ext uri="{FF2B5EF4-FFF2-40B4-BE49-F238E27FC236}">
                  <a16:creationId xmlns:a16="http://schemas.microsoft.com/office/drawing/2014/main" id="{F8CBD167-FE81-4C16-CE19-B8FBBED2E949}"/>
                </a:ext>
              </a:extLst>
            </p:cNvPr>
            <p:cNvSpPr/>
            <p:nvPr/>
          </p:nvSpPr>
          <p:spPr>
            <a:xfrm>
              <a:off x="4409687" y="3342484"/>
              <a:ext cx="1837508" cy="346842"/>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1 animateur</a:t>
              </a:r>
            </a:p>
            <a:p>
              <a:pPr algn="ctr"/>
              <a:r>
                <a:rPr lang="fr-FR" sz="1200" dirty="0">
                  <a:solidFill>
                    <a:schemeClr val="tx1"/>
                  </a:solidFill>
                </a:rPr>
                <a:t>1 observateur</a:t>
              </a:r>
            </a:p>
          </p:txBody>
        </p:sp>
        <p:sp>
          <p:nvSpPr>
            <p:cNvPr id="19" name="Rectangle : coins arrondis 18">
              <a:extLst>
                <a:ext uri="{FF2B5EF4-FFF2-40B4-BE49-F238E27FC236}">
                  <a16:creationId xmlns:a16="http://schemas.microsoft.com/office/drawing/2014/main" id="{96C8649F-69FA-E9D6-79B3-37D2CB23F89A}"/>
                </a:ext>
              </a:extLst>
            </p:cNvPr>
            <p:cNvSpPr/>
            <p:nvPr/>
          </p:nvSpPr>
          <p:spPr>
            <a:xfrm>
              <a:off x="1398637" y="7112428"/>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dirty="0">
                  <a:solidFill>
                    <a:schemeClr val="tx1"/>
                  </a:solidFill>
                </a:rPr>
                <a:t>5 observateurs</a:t>
              </a:r>
            </a:p>
          </p:txBody>
        </p:sp>
        <p:sp>
          <p:nvSpPr>
            <p:cNvPr id="21" name="Rectangle : coins arrondis 20">
              <a:extLst>
                <a:ext uri="{FF2B5EF4-FFF2-40B4-BE49-F238E27FC236}">
                  <a16:creationId xmlns:a16="http://schemas.microsoft.com/office/drawing/2014/main" id="{0D290CC7-02CB-391B-D782-4341B4CD1299}"/>
                </a:ext>
              </a:extLst>
            </p:cNvPr>
            <p:cNvSpPr/>
            <p:nvPr/>
          </p:nvSpPr>
          <p:spPr>
            <a:xfrm>
              <a:off x="9488723" y="5837881"/>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dirty="0">
                  <a:solidFill>
                    <a:schemeClr val="tx1"/>
                  </a:solidFill>
                </a:rPr>
                <a:t>1 observateur</a:t>
              </a:r>
            </a:p>
          </p:txBody>
        </p:sp>
        <p:sp>
          <p:nvSpPr>
            <p:cNvPr id="22" name="Rectangle : coins arrondis 21">
              <a:extLst>
                <a:ext uri="{FF2B5EF4-FFF2-40B4-BE49-F238E27FC236}">
                  <a16:creationId xmlns:a16="http://schemas.microsoft.com/office/drawing/2014/main" id="{10B8A682-6128-6454-EB9B-E2F0B2EAFA8C}"/>
                </a:ext>
              </a:extLst>
            </p:cNvPr>
            <p:cNvSpPr/>
            <p:nvPr/>
          </p:nvSpPr>
          <p:spPr>
            <a:xfrm>
              <a:off x="10853402" y="5837881"/>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dirty="0">
                  <a:solidFill>
                    <a:schemeClr val="tx1"/>
                  </a:solidFill>
                </a:rPr>
                <a:t>1 observateur</a:t>
              </a:r>
            </a:p>
          </p:txBody>
        </p:sp>
        <p:sp>
          <p:nvSpPr>
            <p:cNvPr id="23" name="Rectangle : coins arrondis 22">
              <a:extLst>
                <a:ext uri="{FF2B5EF4-FFF2-40B4-BE49-F238E27FC236}">
                  <a16:creationId xmlns:a16="http://schemas.microsoft.com/office/drawing/2014/main" id="{719C2B81-020F-507C-81EA-228408D3170F}"/>
                </a:ext>
              </a:extLst>
            </p:cNvPr>
            <p:cNvSpPr/>
            <p:nvPr/>
          </p:nvSpPr>
          <p:spPr>
            <a:xfrm>
              <a:off x="12208664" y="5010516"/>
              <a:ext cx="1010194" cy="756000"/>
            </a:xfrm>
            <a:prstGeom prst="roundRect">
              <a:avLst/>
            </a:prstGeom>
            <a:ln>
              <a:prstDash val="sysDash"/>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dirty="0"/>
                <a:t>Autres</a:t>
              </a:r>
            </a:p>
            <a:p>
              <a:pPr algn="ctr"/>
              <a:r>
                <a:rPr lang="fr-FR" sz="1400" dirty="0"/>
                <a:t>…</a:t>
              </a:r>
            </a:p>
          </p:txBody>
        </p:sp>
        <p:sp>
          <p:nvSpPr>
            <p:cNvPr id="24" name="Rectangle : coins arrondis 23">
              <a:extLst>
                <a:ext uri="{FF2B5EF4-FFF2-40B4-BE49-F238E27FC236}">
                  <a16:creationId xmlns:a16="http://schemas.microsoft.com/office/drawing/2014/main" id="{2942B937-3AD4-37F0-FAC3-2C519412984F}"/>
                </a:ext>
              </a:extLst>
            </p:cNvPr>
            <p:cNvSpPr/>
            <p:nvPr/>
          </p:nvSpPr>
          <p:spPr>
            <a:xfrm>
              <a:off x="12208662" y="5837881"/>
              <a:ext cx="1010195" cy="260131"/>
            </a:xfrm>
            <a:prstGeom prst="roundRect">
              <a:avLst/>
            </a:prstGeom>
            <a:solidFill>
              <a:schemeClr val="tx2">
                <a:lumMod val="25000"/>
                <a:lumOff val="75000"/>
              </a:schemeClr>
            </a:solidFill>
            <a:ln>
              <a:prstDash val="sysDash"/>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100" dirty="0">
                  <a:solidFill>
                    <a:schemeClr val="tx1"/>
                  </a:solidFill>
                </a:rPr>
                <a:t>10 observateurs</a:t>
              </a:r>
            </a:p>
          </p:txBody>
        </p:sp>
        <p:cxnSp>
          <p:nvCxnSpPr>
            <p:cNvPr id="25" name="Connecteur : en angle 24">
              <a:extLst>
                <a:ext uri="{FF2B5EF4-FFF2-40B4-BE49-F238E27FC236}">
                  <a16:creationId xmlns:a16="http://schemas.microsoft.com/office/drawing/2014/main" id="{DAE4440F-DBB2-D3F0-74AE-B96A5C2F07F4}"/>
                </a:ext>
              </a:extLst>
            </p:cNvPr>
            <p:cNvCxnSpPr>
              <a:cxnSpLocks/>
              <a:stCxn id="18" idx="2"/>
              <a:endCxn id="13" idx="0"/>
            </p:cNvCxnSpPr>
            <p:nvPr/>
          </p:nvCxnSpPr>
          <p:spPr>
            <a:xfrm rot="5400000">
              <a:off x="3001699" y="2644264"/>
              <a:ext cx="1281681" cy="3371804"/>
            </a:xfrm>
            <a:prstGeom prst="bentConnector3">
              <a:avLst>
                <a:gd name="adj1" fmla="val 62092"/>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6" name="Connecteur : en angle 25">
              <a:extLst>
                <a:ext uri="{FF2B5EF4-FFF2-40B4-BE49-F238E27FC236}">
                  <a16:creationId xmlns:a16="http://schemas.microsoft.com/office/drawing/2014/main" id="{81C060D7-D2AE-4A3B-0F96-A45301352DC0}"/>
                </a:ext>
              </a:extLst>
            </p:cNvPr>
            <p:cNvCxnSpPr>
              <a:cxnSpLocks/>
              <a:stCxn id="18" idx="2"/>
              <a:endCxn id="51" idx="0"/>
            </p:cNvCxnSpPr>
            <p:nvPr/>
          </p:nvCxnSpPr>
          <p:spPr>
            <a:xfrm rot="5400000">
              <a:off x="3651947" y="3294512"/>
              <a:ext cx="1281681" cy="2071309"/>
            </a:xfrm>
            <a:prstGeom prst="bentConnector3">
              <a:avLst>
                <a:gd name="adj1" fmla="val 6209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8" name="Connecteur : en angle 27">
              <a:extLst>
                <a:ext uri="{FF2B5EF4-FFF2-40B4-BE49-F238E27FC236}">
                  <a16:creationId xmlns:a16="http://schemas.microsoft.com/office/drawing/2014/main" id="{EEF61E87-60C8-A3F9-DABA-A2293C554D7E}"/>
                </a:ext>
              </a:extLst>
            </p:cNvPr>
            <p:cNvCxnSpPr>
              <a:cxnSpLocks/>
              <a:stCxn id="18" idx="2"/>
              <a:endCxn id="17" idx="0"/>
            </p:cNvCxnSpPr>
            <p:nvPr/>
          </p:nvCxnSpPr>
          <p:spPr>
            <a:xfrm rot="5400000">
              <a:off x="4302194" y="3944759"/>
              <a:ext cx="1281681" cy="770814"/>
            </a:xfrm>
            <a:prstGeom prst="bentConnector3">
              <a:avLst>
                <a:gd name="adj1" fmla="val 6330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9" name="Connecteur : en angle 28">
              <a:extLst>
                <a:ext uri="{FF2B5EF4-FFF2-40B4-BE49-F238E27FC236}">
                  <a16:creationId xmlns:a16="http://schemas.microsoft.com/office/drawing/2014/main" id="{9C465F29-8B1A-78E8-5BFB-BEA298F6D0F3}"/>
                </a:ext>
              </a:extLst>
            </p:cNvPr>
            <p:cNvCxnSpPr>
              <a:cxnSpLocks/>
              <a:stCxn id="18" idx="2"/>
              <a:endCxn id="11" idx="0"/>
            </p:cNvCxnSpPr>
            <p:nvPr/>
          </p:nvCxnSpPr>
          <p:spPr>
            <a:xfrm rot="16200000" flipH="1">
              <a:off x="7026987" y="1990780"/>
              <a:ext cx="1321190" cy="4718282"/>
            </a:xfrm>
            <a:prstGeom prst="bentConnector3">
              <a:avLst>
                <a:gd name="adj1" fmla="val 60557"/>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0" name="Connecteur : en angle 29">
              <a:extLst>
                <a:ext uri="{FF2B5EF4-FFF2-40B4-BE49-F238E27FC236}">
                  <a16:creationId xmlns:a16="http://schemas.microsoft.com/office/drawing/2014/main" id="{88C3538E-7AE3-C26C-724E-2AD06799B371}"/>
                </a:ext>
              </a:extLst>
            </p:cNvPr>
            <p:cNvCxnSpPr>
              <a:cxnSpLocks/>
              <a:stCxn id="18" idx="2"/>
              <a:endCxn id="12" idx="0"/>
            </p:cNvCxnSpPr>
            <p:nvPr/>
          </p:nvCxnSpPr>
          <p:spPr>
            <a:xfrm rot="16200000" flipH="1">
              <a:off x="7709327" y="1308440"/>
              <a:ext cx="1321190" cy="6082962"/>
            </a:xfrm>
            <a:prstGeom prst="bentConnector3">
              <a:avLst>
                <a:gd name="adj1" fmla="val 60557"/>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1" name="Connecteur : en angle 30">
              <a:extLst>
                <a:ext uri="{FF2B5EF4-FFF2-40B4-BE49-F238E27FC236}">
                  <a16:creationId xmlns:a16="http://schemas.microsoft.com/office/drawing/2014/main" id="{06F5F708-51B5-49E9-39AC-CD16F8B607A3}"/>
                </a:ext>
              </a:extLst>
            </p:cNvPr>
            <p:cNvCxnSpPr>
              <a:cxnSpLocks/>
              <a:stCxn id="18" idx="2"/>
              <a:endCxn id="23" idx="0"/>
            </p:cNvCxnSpPr>
            <p:nvPr/>
          </p:nvCxnSpPr>
          <p:spPr>
            <a:xfrm rot="16200000" flipH="1">
              <a:off x="8360506" y="657261"/>
              <a:ext cx="1321190" cy="7385320"/>
            </a:xfrm>
            <a:prstGeom prst="bentConnector3">
              <a:avLst>
                <a:gd name="adj1" fmla="val 60375"/>
              </a:avLst>
            </a:prstGeom>
            <a:ln>
              <a:prstDash val="sysDash"/>
              <a:headEnd type="triangle"/>
              <a:tailEnd type="triangle"/>
            </a:ln>
          </p:spPr>
          <p:style>
            <a:lnRef idx="2">
              <a:schemeClr val="accent1"/>
            </a:lnRef>
            <a:fillRef idx="0">
              <a:schemeClr val="accent1"/>
            </a:fillRef>
            <a:effectRef idx="1">
              <a:schemeClr val="accent1"/>
            </a:effectRef>
            <a:fontRef idx="minor">
              <a:schemeClr val="tx1"/>
            </a:fontRef>
          </p:style>
        </p:cxnSp>
        <p:sp>
          <p:nvSpPr>
            <p:cNvPr id="32" name="Rectangle : coins arrondis 31">
              <a:extLst>
                <a:ext uri="{FF2B5EF4-FFF2-40B4-BE49-F238E27FC236}">
                  <a16:creationId xmlns:a16="http://schemas.microsoft.com/office/drawing/2014/main" id="{4BB2A2C0-93DE-4EC5-F3DC-E1BA7314870A}"/>
                </a:ext>
              </a:extLst>
            </p:cNvPr>
            <p:cNvSpPr/>
            <p:nvPr/>
          </p:nvSpPr>
          <p:spPr>
            <a:xfrm>
              <a:off x="5300123" y="4971007"/>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dirty="0"/>
                <a:t>Cellule CLC NORD</a:t>
              </a:r>
            </a:p>
          </p:txBody>
        </p:sp>
        <p:sp>
          <p:nvSpPr>
            <p:cNvPr id="34" name="Rectangle : coins arrondis 33">
              <a:extLst>
                <a:ext uri="{FF2B5EF4-FFF2-40B4-BE49-F238E27FC236}">
                  <a16:creationId xmlns:a16="http://schemas.microsoft.com/office/drawing/2014/main" id="{9DC9E097-2CA3-F436-15F6-0474A668AFA8}"/>
                </a:ext>
              </a:extLst>
            </p:cNvPr>
            <p:cNvSpPr/>
            <p:nvPr/>
          </p:nvSpPr>
          <p:spPr>
            <a:xfrm>
              <a:off x="1398637" y="5837882"/>
              <a:ext cx="1116000" cy="25920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1 observateur</a:t>
              </a:r>
            </a:p>
          </p:txBody>
        </p:sp>
        <p:sp>
          <p:nvSpPr>
            <p:cNvPr id="35" name="Rectangle : coins arrondis 34">
              <a:extLst>
                <a:ext uri="{FF2B5EF4-FFF2-40B4-BE49-F238E27FC236}">
                  <a16:creationId xmlns:a16="http://schemas.microsoft.com/office/drawing/2014/main" id="{7D73D85E-6948-283E-C90B-35E454144228}"/>
                </a:ext>
              </a:extLst>
            </p:cNvPr>
            <p:cNvSpPr/>
            <p:nvPr/>
          </p:nvSpPr>
          <p:spPr>
            <a:xfrm>
              <a:off x="2699132" y="5837882"/>
              <a:ext cx="1116000" cy="25920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1 observateur</a:t>
              </a:r>
            </a:p>
          </p:txBody>
        </p:sp>
        <p:sp>
          <p:nvSpPr>
            <p:cNvPr id="37" name="Rectangle : coins arrondis 36">
              <a:extLst>
                <a:ext uri="{FF2B5EF4-FFF2-40B4-BE49-F238E27FC236}">
                  <a16:creationId xmlns:a16="http://schemas.microsoft.com/office/drawing/2014/main" id="{276513AA-8413-0C05-A916-87AD8BD0A2F0}"/>
                </a:ext>
              </a:extLst>
            </p:cNvPr>
            <p:cNvSpPr/>
            <p:nvPr/>
          </p:nvSpPr>
          <p:spPr>
            <a:xfrm>
              <a:off x="3999627" y="5837882"/>
              <a:ext cx="1116000" cy="25920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1 observateur</a:t>
              </a:r>
            </a:p>
          </p:txBody>
        </p:sp>
        <p:sp>
          <p:nvSpPr>
            <p:cNvPr id="39" name="Rectangle : coins arrondis 38">
              <a:extLst>
                <a:ext uri="{FF2B5EF4-FFF2-40B4-BE49-F238E27FC236}">
                  <a16:creationId xmlns:a16="http://schemas.microsoft.com/office/drawing/2014/main" id="{2C2B33AF-F0C7-4D00-37A9-32161B901D02}"/>
                </a:ext>
              </a:extLst>
            </p:cNvPr>
            <p:cNvSpPr/>
            <p:nvPr/>
          </p:nvSpPr>
          <p:spPr>
            <a:xfrm>
              <a:off x="5300123" y="5837882"/>
              <a:ext cx="1116000" cy="25920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1 observateur</a:t>
              </a:r>
            </a:p>
          </p:txBody>
        </p:sp>
        <p:cxnSp>
          <p:nvCxnSpPr>
            <p:cNvPr id="41" name="Connecteur : en angle 40">
              <a:extLst>
                <a:ext uri="{FF2B5EF4-FFF2-40B4-BE49-F238E27FC236}">
                  <a16:creationId xmlns:a16="http://schemas.microsoft.com/office/drawing/2014/main" id="{B8757741-F41F-09D2-FC42-B71056647EF7}"/>
                </a:ext>
              </a:extLst>
            </p:cNvPr>
            <p:cNvCxnSpPr>
              <a:cxnSpLocks/>
              <a:stCxn id="18" idx="2"/>
              <a:endCxn id="32" idx="0"/>
            </p:cNvCxnSpPr>
            <p:nvPr/>
          </p:nvCxnSpPr>
          <p:spPr>
            <a:xfrm rot="16200000" flipH="1">
              <a:off x="4952442" y="4065325"/>
              <a:ext cx="1281681" cy="529682"/>
            </a:xfrm>
            <a:prstGeom prst="bentConnector3">
              <a:avLst>
                <a:gd name="adj1" fmla="val 63301"/>
              </a:avLst>
            </a:prstGeom>
            <a:ln>
              <a:headEnd type="triangle"/>
              <a:tailEnd type="triangle"/>
            </a:ln>
          </p:spPr>
          <p:style>
            <a:lnRef idx="2">
              <a:schemeClr val="accent1"/>
            </a:lnRef>
            <a:fillRef idx="0">
              <a:schemeClr val="accent1"/>
            </a:fillRef>
            <a:effectRef idx="1">
              <a:schemeClr val="accent1"/>
            </a:effectRef>
            <a:fontRef idx="minor">
              <a:schemeClr val="tx1"/>
            </a:fontRef>
          </p:style>
        </p:cxnSp>
        <p:grpSp>
          <p:nvGrpSpPr>
            <p:cNvPr id="42" name="Groupe 41">
              <a:extLst>
                <a:ext uri="{FF2B5EF4-FFF2-40B4-BE49-F238E27FC236}">
                  <a16:creationId xmlns:a16="http://schemas.microsoft.com/office/drawing/2014/main" id="{6B52D281-3A4C-60DA-C3C5-728073D90161}"/>
                </a:ext>
              </a:extLst>
            </p:cNvPr>
            <p:cNvGrpSpPr/>
            <p:nvPr/>
          </p:nvGrpSpPr>
          <p:grpSpPr>
            <a:xfrm rot="19749066">
              <a:off x="2077404" y="2901912"/>
              <a:ext cx="1345855" cy="964567"/>
              <a:chOff x="727216" y="2234463"/>
              <a:chExt cx="1345855" cy="964567"/>
            </a:xfrm>
          </p:grpSpPr>
          <p:sp>
            <p:nvSpPr>
              <p:cNvPr id="43" name="Rectangle : coins arrondis 42">
                <a:extLst>
                  <a:ext uri="{FF2B5EF4-FFF2-40B4-BE49-F238E27FC236}">
                    <a16:creationId xmlns:a16="http://schemas.microsoft.com/office/drawing/2014/main" id="{7D8D161A-17E0-A989-2DFD-AE1673F8741D}"/>
                  </a:ext>
                </a:extLst>
              </p:cNvPr>
              <p:cNvSpPr/>
              <p:nvPr/>
            </p:nvSpPr>
            <p:spPr>
              <a:xfrm>
                <a:off x="727216" y="2839070"/>
                <a:ext cx="1345854" cy="35996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tx1"/>
                    </a:solidFill>
                  </a:rPr>
                  <a:t>4 animateurs</a:t>
                </a:r>
              </a:p>
            </p:txBody>
          </p:sp>
          <p:sp>
            <p:nvSpPr>
              <p:cNvPr id="44" name="Rectangle : coins arrondis 43">
                <a:extLst>
                  <a:ext uri="{FF2B5EF4-FFF2-40B4-BE49-F238E27FC236}">
                    <a16:creationId xmlns:a16="http://schemas.microsoft.com/office/drawing/2014/main" id="{75DBF828-D496-D810-A6A6-EC8A25DB69E9}"/>
                  </a:ext>
                </a:extLst>
              </p:cNvPr>
              <p:cNvSpPr/>
              <p:nvPr/>
            </p:nvSpPr>
            <p:spPr>
              <a:xfrm>
                <a:off x="727217" y="2234463"/>
                <a:ext cx="1345854" cy="53993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solidFill>
                      <a:schemeClr val="bg1"/>
                    </a:solidFill>
                  </a:rPr>
                  <a:t>Cellule Animation</a:t>
                </a:r>
              </a:p>
            </p:txBody>
          </p:sp>
        </p:grpSp>
        <p:sp>
          <p:nvSpPr>
            <p:cNvPr id="45" name="Rectangle : coins arrondis 44">
              <a:extLst>
                <a:ext uri="{FF2B5EF4-FFF2-40B4-BE49-F238E27FC236}">
                  <a16:creationId xmlns:a16="http://schemas.microsoft.com/office/drawing/2014/main" id="{7AD3279D-8B7F-14A5-C03A-86242B155F37}"/>
                </a:ext>
              </a:extLst>
            </p:cNvPr>
            <p:cNvSpPr/>
            <p:nvPr/>
          </p:nvSpPr>
          <p:spPr>
            <a:xfrm>
              <a:off x="7566767" y="3022749"/>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dirty="0"/>
                <a:t>Cellule DSN</a:t>
              </a:r>
            </a:p>
          </p:txBody>
        </p:sp>
        <p:sp>
          <p:nvSpPr>
            <p:cNvPr id="46" name="Rectangle : coins arrondis 45">
              <a:extLst>
                <a:ext uri="{FF2B5EF4-FFF2-40B4-BE49-F238E27FC236}">
                  <a16:creationId xmlns:a16="http://schemas.microsoft.com/office/drawing/2014/main" id="{FFC7076F-3796-F4D0-2C70-31EFC3FCF085}"/>
                </a:ext>
              </a:extLst>
            </p:cNvPr>
            <p:cNvSpPr/>
            <p:nvPr/>
          </p:nvSpPr>
          <p:spPr>
            <a:xfrm>
              <a:off x="7566767" y="3840006"/>
              <a:ext cx="1116000" cy="25920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1"/>
                  </a:solidFill>
                </a:rPr>
                <a:t>1 observateur</a:t>
              </a:r>
            </a:p>
          </p:txBody>
        </p:sp>
        <p:cxnSp>
          <p:nvCxnSpPr>
            <p:cNvPr id="47" name="Connecteur : en angle 46">
              <a:extLst>
                <a:ext uri="{FF2B5EF4-FFF2-40B4-BE49-F238E27FC236}">
                  <a16:creationId xmlns:a16="http://schemas.microsoft.com/office/drawing/2014/main" id="{DFE2D81B-AE8F-748A-206E-575C99CB7A75}"/>
                </a:ext>
              </a:extLst>
            </p:cNvPr>
            <p:cNvCxnSpPr>
              <a:cxnSpLocks/>
              <a:stCxn id="18" idx="2"/>
              <a:endCxn id="46" idx="2"/>
            </p:cNvCxnSpPr>
            <p:nvPr/>
          </p:nvCxnSpPr>
          <p:spPr>
            <a:xfrm rot="16200000" flipH="1">
              <a:off x="6521664" y="2496103"/>
              <a:ext cx="409880" cy="2796326"/>
            </a:xfrm>
            <a:prstGeom prst="bentConnector3">
              <a:avLst>
                <a:gd name="adj1" fmla="val 199013"/>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48" name="Rectangle : coins arrondis 47">
              <a:extLst>
                <a:ext uri="{FF2B5EF4-FFF2-40B4-BE49-F238E27FC236}">
                  <a16:creationId xmlns:a16="http://schemas.microsoft.com/office/drawing/2014/main" id="{32C8EE8F-1F07-FECD-EB77-1CEA98E252A1}"/>
                </a:ext>
              </a:extLst>
            </p:cNvPr>
            <p:cNvSpPr/>
            <p:nvPr/>
          </p:nvSpPr>
          <p:spPr>
            <a:xfrm>
              <a:off x="1398637" y="6215882"/>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dirty="0"/>
                <a:t>5 Services de soins</a:t>
              </a:r>
            </a:p>
          </p:txBody>
        </p:sp>
        <p:sp>
          <p:nvSpPr>
            <p:cNvPr id="51" name="Rectangle : coins arrondis 50">
              <a:extLst>
                <a:ext uri="{FF2B5EF4-FFF2-40B4-BE49-F238E27FC236}">
                  <a16:creationId xmlns:a16="http://schemas.microsoft.com/office/drawing/2014/main" id="{4501055E-ECEB-F8A6-A4A3-EEB53C3A30A8}"/>
                </a:ext>
              </a:extLst>
            </p:cNvPr>
            <p:cNvSpPr/>
            <p:nvPr/>
          </p:nvSpPr>
          <p:spPr>
            <a:xfrm>
              <a:off x="2699132" y="4971007"/>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dirty="0"/>
                <a:t>Cellule CLC CONCEPTION</a:t>
              </a:r>
            </a:p>
          </p:txBody>
        </p:sp>
        <p:sp>
          <p:nvSpPr>
            <p:cNvPr id="70" name="Rectangle : coins arrondis 69">
              <a:extLst>
                <a:ext uri="{FF2B5EF4-FFF2-40B4-BE49-F238E27FC236}">
                  <a16:creationId xmlns:a16="http://schemas.microsoft.com/office/drawing/2014/main" id="{E0668A1C-AD00-BF32-D2E1-8AE635687091}"/>
                </a:ext>
              </a:extLst>
            </p:cNvPr>
            <p:cNvSpPr/>
            <p:nvPr/>
          </p:nvSpPr>
          <p:spPr>
            <a:xfrm>
              <a:off x="9523086" y="7112428"/>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dirty="0">
                  <a:solidFill>
                    <a:schemeClr val="tx1"/>
                  </a:solidFill>
                </a:rPr>
                <a:t>1 observateur</a:t>
              </a:r>
            </a:p>
          </p:txBody>
        </p:sp>
        <p:sp>
          <p:nvSpPr>
            <p:cNvPr id="71" name="Rectangle : coins arrondis 70">
              <a:extLst>
                <a:ext uri="{FF2B5EF4-FFF2-40B4-BE49-F238E27FC236}">
                  <a16:creationId xmlns:a16="http://schemas.microsoft.com/office/drawing/2014/main" id="{D945541E-5590-57BC-F9D1-F16C2AA5370D}"/>
                </a:ext>
              </a:extLst>
            </p:cNvPr>
            <p:cNvSpPr/>
            <p:nvPr/>
          </p:nvSpPr>
          <p:spPr>
            <a:xfrm>
              <a:off x="9476251" y="6215882"/>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dirty="0"/>
                <a:t>1 Services de soins</a:t>
              </a:r>
            </a:p>
            <a:p>
              <a:pPr algn="ctr"/>
              <a:r>
                <a:rPr lang="fr-FR" sz="1400" dirty="0"/>
                <a:t>EHPAD </a:t>
              </a:r>
              <a:r>
                <a:rPr lang="fr-FR" sz="1400" dirty="0" err="1"/>
                <a:t>L’oustau</a:t>
              </a:r>
              <a:endParaRPr lang="fr-FR" sz="1400" dirty="0"/>
            </a:p>
          </p:txBody>
        </p:sp>
        <p:sp>
          <p:nvSpPr>
            <p:cNvPr id="72" name="Rectangle : coins arrondis 71">
              <a:extLst>
                <a:ext uri="{FF2B5EF4-FFF2-40B4-BE49-F238E27FC236}">
                  <a16:creationId xmlns:a16="http://schemas.microsoft.com/office/drawing/2014/main" id="{9EC76ECD-704D-C181-4FE3-F2064ACF612E}"/>
                </a:ext>
              </a:extLst>
            </p:cNvPr>
            <p:cNvSpPr/>
            <p:nvPr/>
          </p:nvSpPr>
          <p:spPr>
            <a:xfrm>
              <a:off x="10879166" y="7138423"/>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dirty="0">
                  <a:solidFill>
                    <a:schemeClr val="tx1"/>
                  </a:solidFill>
                </a:rPr>
                <a:t>1 observateur</a:t>
              </a:r>
            </a:p>
          </p:txBody>
        </p:sp>
        <p:sp>
          <p:nvSpPr>
            <p:cNvPr id="73" name="Rectangle : coins arrondis 72">
              <a:extLst>
                <a:ext uri="{FF2B5EF4-FFF2-40B4-BE49-F238E27FC236}">
                  <a16:creationId xmlns:a16="http://schemas.microsoft.com/office/drawing/2014/main" id="{0E17EC2B-4A31-B56D-CB5C-375E33A946B9}"/>
                </a:ext>
              </a:extLst>
            </p:cNvPr>
            <p:cNvSpPr/>
            <p:nvPr/>
          </p:nvSpPr>
          <p:spPr>
            <a:xfrm>
              <a:off x="10832331" y="6241877"/>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dirty="0"/>
                <a:t>1 Services de soins</a:t>
              </a:r>
            </a:p>
            <a:p>
              <a:pPr algn="ctr"/>
              <a:r>
                <a:rPr lang="fr-FR" sz="1400" dirty="0"/>
                <a:t>EHPAD du Lac</a:t>
              </a:r>
            </a:p>
          </p:txBody>
        </p:sp>
        <p:sp>
          <p:nvSpPr>
            <p:cNvPr id="80" name="Rectangle : coins arrondis 79">
              <a:extLst>
                <a:ext uri="{FF2B5EF4-FFF2-40B4-BE49-F238E27FC236}">
                  <a16:creationId xmlns:a16="http://schemas.microsoft.com/office/drawing/2014/main" id="{9C4A68B6-719A-71D9-8E61-6176AD83A476}"/>
                </a:ext>
              </a:extLst>
            </p:cNvPr>
            <p:cNvSpPr/>
            <p:nvPr/>
          </p:nvSpPr>
          <p:spPr>
            <a:xfrm>
              <a:off x="2718542" y="7111134"/>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dirty="0">
                  <a:solidFill>
                    <a:schemeClr val="tx1"/>
                  </a:solidFill>
                </a:rPr>
                <a:t>1 observateur</a:t>
              </a:r>
            </a:p>
          </p:txBody>
        </p:sp>
        <p:sp>
          <p:nvSpPr>
            <p:cNvPr id="81" name="Rectangle : coins arrondis 80">
              <a:extLst>
                <a:ext uri="{FF2B5EF4-FFF2-40B4-BE49-F238E27FC236}">
                  <a16:creationId xmlns:a16="http://schemas.microsoft.com/office/drawing/2014/main" id="{3BC0406C-781E-DE61-0856-2F75E40F1674}"/>
                </a:ext>
              </a:extLst>
            </p:cNvPr>
            <p:cNvSpPr/>
            <p:nvPr/>
          </p:nvSpPr>
          <p:spPr>
            <a:xfrm>
              <a:off x="2718542" y="6214588"/>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dirty="0"/>
                <a:t>1 Service de soins</a:t>
              </a:r>
            </a:p>
          </p:txBody>
        </p:sp>
        <p:sp>
          <p:nvSpPr>
            <p:cNvPr id="82" name="Rectangle : coins arrondis 81">
              <a:extLst>
                <a:ext uri="{FF2B5EF4-FFF2-40B4-BE49-F238E27FC236}">
                  <a16:creationId xmlns:a16="http://schemas.microsoft.com/office/drawing/2014/main" id="{355797CF-8DB3-3ACB-568F-1AFE3EE67249}"/>
                </a:ext>
              </a:extLst>
            </p:cNvPr>
            <p:cNvSpPr/>
            <p:nvPr/>
          </p:nvSpPr>
          <p:spPr>
            <a:xfrm>
              <a:off x="3999627" y="7111134"/>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dirty="0">
                  <a:solidFill>
                    <a:schemeClr val="tx1"/>
                  </a:solidFill>
                </a:rPr>
                <a:t>1 observateur</a:t>
              </a:r>
            </a:p>
          </p:txBody>
        </p:sp>
        <p:sp>
          <p:nvSpPr>
            <p:cNvPr id="83" name="Rectangle : coins arrondis 82">
              <a:extLst>
                <a:ext uri="{FF2B5EF4-FFF2-40B4-BE49-F238E27FC236}">
                  <a16:creationId xmlns:a16="http://schemas.microsoft.com/office/drawing/2014/main" id="{A4B699EC-EE70-C26D-F006-FF7B85EC383F}"/>
                </a:ext>
              </a:extLst>
            </p:cNvPr>
            <p:cNvSpPr/>
            <p:nvPr/>
          </p:nvSpPr>
          <p:spPr>
            <a:xfrm>
              <a:off x="3999627" y="6214588"/>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dirty="0"/>
                <a:t>1 Services de soins</a:t>
              </a:r>
            </a:p>
          </p:txBody>
        </p:sp>
        <p:sp>
          <p:nvSpPr>
            <p:cNvPr id="84" name="Rectangle : coins arrondis 83">
              <a:extLst>
                <a:ext uri="{FF2B5EF4-FFF2-40B4-BE49-F238E27FC236}">
                  <a16:creationId xmlns:a16="http://schemas.microsoft.com/office/drawing/2014/main" id="{0E713004-95DB-D94A-4D4A-A1E05948A7CF}"/>
                </a:ext>
              </a:extLst>
            </p:cNvPr>
            <p:cNvSpPr/>
            <p:nvPr/>
          </p:nvSpPr>
          <p:spPr>
            <a:xfrm>
              <a:off x="5328441" y="7111134"/>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dirty="0">
                  <a:solidFill>
                    <a:schemeClr val="tx1"/>
                  </a:solidFill>
                </a:rPr>
                <a:t>1 observateur</a:t>
              </a:r>
            </a:p>
          </p:txBody>
        </p:sp>
        <p:sp>
          <p:nvSpPr>
            <p:cNvPr id="85" name="Rectangle : coins arrondis 84">
              <a:extLst>
                <a:ext uri="{FF2B5EF4-FFF2-40B4-BE49-F238E27FC236}">
                  <a16:creationId xmlns:a16="http://schemas.microsoft.com/office/drawing/2014/main" id="{F460DD7C-1B2B-9BFC-3EFF-663753A8A719}"/>
                </a:ext>
              </a:extLst>
            </p:cNvPr>
            <p:cNvSpPr/>
            <p:nvPr/>
          </p:nvSpPr>
          <p:spPr>
            <a:xfrm>
              <a:off x="5328441" y="6214588"/>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dirty="0"/>
                <a:t>1 Services de soins</a:t>
              </a:r>
            </a:p>
          </p:txBody>
        </p:sp>
      </p:grpSp>
      <p:sp>
        <p:nvSpPr>
          <p:cNvPr id="87" name="Rectangle 86">
            <a:extLst>
              <a:ext uri="{FF2B5EF4-FFF2-40B4-BE49-F238E27FC236}">
                <a16:creationId xmlns:a16="http://schemas.microsoft.com/office/drawing/2014/main" id="{E59495F7-90F8-DA55-BA6E-4C624F7EAD4A}"/>
              </a:ext>
            </a:extLst>
          </p:cNvPr>
          <p:cNvSpPr/>
          <p:nvPr/>
        </p:nvSpPr>
        <p:spPr>
          <a:xfrm>
            <a:off x="15669201" y="1797803"/>
            <a:ext cx="480033" cy="73771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2627237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53FF6-4E33-ADB6-B352-49C44F3BEDF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87BBE2F-5564-2B1A-04B7-722F74CE2A7D}"/>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dirty="0"/>
              <a:t>Déroulé de l’exercice de crise</a:t>
            </a:r>
          </a:p>
        </p:txBody>
      </p:sp>
      <p:sp>
        <p:nvSpPr>
          <p:cNvPr id="3" name="Espace réservé du numéro de diapositive 2">
            <a:extLst>
              <a:ext uri="{FF2B5EF4-FFF2-40B4-BE49-F238E27FC236}">
                <a16:creationId xmlns:a16="http://schemas.microsoft.com/office/drawing/2014/main" id="{F5986CA8-D35A-63A4-E42C-65EAA3FC71ED}"/>
              </a:ext>
            </a:extLst>
          </p:cNvPr>
          <p:cNvSpPr>
            <a:spLocks noGrp="1"/>
          </p:cNvSpPr>
          <p:nvPr>
            <p:ph type="sldNum" idx="12"/>
          </p:nvPr>
        </p:nvSpPr>
        <p:spPr/>
        <p:txBody>
          <a:bodyPr/>
          <a:lstStyle/>
          <a:p>
            <a:pPr defTabSz="1828800"/>
            <a:fld id="{00000000-1234-1234-1234-123412341234}" type="slidenum">
              <a:rPr lang="fr-FR" kern="0"/>
              <a:pPr defTabSz="1828800"/>
              <a:t>8</a:t>
            </a:fld>
            <a:endParaRPr lang="fr-FR" kern="0"/>
          </a:p>
        </p:txBody>
      </p:sp>
      <p:sp>
        <p:nvSpPr>
          <p:cNvPr id="14" name="Google Shape;40;p16">
            <a:extLst>
              <a:ext uri="{FF2B5EF4-FFF2-40B4-BE49-F238E27FC236}">
                <a16:creationId xmlns:a16="http://schemas.microsoft.com/office/drawing/2014/main" id="{2CA8EA4E-C12F-BC8F-3D69-2670EAAD6281}"/>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8</a:t>
            </a:fld>
            <a:endParaRPr lang="fr-FR" sz="1600"/>
          </a:p>
        </p:txBody>
      </p:sp>
      <p:sp>
        <p:nvSpPr>
          <p:cNvPr id="4" name="Google Shape;41;p16">
            <a:extLst>
              <a:ext uri="{FF2B5EF4-FFF2-40B4-BE49-F238E27FC236}">
                <a16:creationId xmlns:a16="http://schemas.microsoft.com/office/drawing/2014/main" id="{327F5B8B-07A7-0DF1-4D6D-DAB362CADF62}"/>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grpSp>
        <p:nvGrpSpPr>
          <p:cNvPr id="45" name="Groupe 44">
            <a:extLst>
              <a:ext uri="{FF2B5EF4-FFF2-40B4-BE49-F238E27FC236}">
                <a16:creationId xmlns:a16="http://schemas.microsoft.com/office/drawing/2014/main" id="{E3FC756F-4CB7-6704-CFB9-A0BFB7872812}"/>
              </a:ext>
            </a:extLst>
          </p:cNvPr>
          <p:cNvGrpSpPr/>
          <p:nvPr/>
        </p:nvGrpSpPr>
        <p:grpSpPr>
          <a:xfrm>
            <a:off x="934719" y="1788109"/>
            <a:ext cx="15880942" cy="7216405"/>
            <a:chOff x="934719" y="1788110"/>
            <a:chExt cx="10205989" cy="4822896"/>
          </a:xfrm>
        </p:grpSpPr>
        <p:sp>
          <p:nvSpPr>
            <p:cNvPr id="11" name="Rectangle 10">
              <a:extLst>
                <a:ext uri="{FF2B5EF4-FFF2-40B4-BE49-F238E27FC236}">
                  <a16:creationId xmlns:a16="http://schemas.microsoft.com/office/drawing/2014/main" id="{D5A8A5F5-E007-ACA8-8FC9-AE29B8FB52EB}"/>
                </a:ext>
              </a:extLst>
            </p:cNvPr>
            <p:cNvSpPr/>
            <p:nvPr/>
          </p:nvSpPr>
          <p:spPr>
            <a:xfrm>
              <a:off x="934720" y="2208779"/>
              <a:ext cx="10205988" cy="4402227"/>
            </a:xfrm>
            <a:prstGeom prst="rect">
              <a:avLst/>
            </a:prstGeom>
            <a:solidFill>
              <a:srgbClr val="93BDD3">
                <a:alpha val="2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8000" rIns="72000" bIns="48000" numCol="1" spcCol="0" rtlCol="0" fromWordArt="0" anchor="ctr" anchorCtr="0" forceAA="0" compatLnSpc="1">
              <a:prstTxWarp prst="textNoShape">
                <a:avLst/>
              </a:prstTxWarp>
              <a:noAutofit/>
            </a:bodyPr>
            <a:lstStyle/>
            <a:p>
              <a:pPr algn="ctr"/>
              <a:endParaRPr lang="fr-FR" sz="1200">
                <a:solidFill>
                  <a:schemeClr val="bg2"/>
                </a:solidFill>
                <a:ea typeface="+mj-ea"/>
                <a:cs typeface="+mj-cs"/>
              </a:endParaRPr>
            </a:p>
          </p:txBody>
        </p:sp>
        <p:sp>
          <p:nvSpPr>
            <p:cNvPr id="15" name="Flèche : pentagone 12">
              <a:extLst>
                <a:ext uri="{FF2B5EF4-FFF2-40B4-BE49-F238E27FC236}">
                  <a16:creationId xmlns:a16="http://schemas.microsoft.com/office/drawing/2014/main" id="{578995DD-89E8-E13C-4C9D-A35D6B734CB3}"/>
                </a:ext>
              </a:extLst>
            </p:cNvPr>
            <p:cNvSpPr>
              <a:spLocks/>
            </p:cNvSpPr>
            <p:nvPr/>
          </p:nvSpPr>
          <p:spPr>
            <a:xfrm>
              <a:off x="2185992" y="2347498"/>
              <a:ext cx="1649089" cy="446277"/>
            </a:xfrm>
            <a:prstGeom prst="homePlate">
              <a:avLst>
                <a:gd name="adj" fmla="val 25000"/>
              </a:avLst>
            </a:prstGeom>
            <a:solidFill>
              <a:srgbClr val="93BDD3">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8000" rIns="72000" bIns="48000" numCol="1" spcCol="0" rtlCol="0" fromWordArt="0" anchor="ctr" anchorCtr="0" forceAA="0" compatLnSpc="1">
              <a:prstTxWarp prst="textNoShape">
                <a:avLst/>
              </a:prstTxWarp>
              <a:noAutofit/>
            </a:bodyPr>
            <a:lstStyle/>
            <a:p>
              <a:pPr algn="ctr"/>
              <a:r>
                <a:rPr lang="fr-FR" sz="2000" b="1">
                  <a:solidFill>
                    <a:srgbClr val="008DBA"/>
                  </a:solidFill>
                  <a:ea typeface="+mj-ea"/>
                  <a:cs typeface="+mj-cs"/>
                </a:rPr>
                <a:t>Phase 1</a:t>
              </a:r>
            </a:p>
          </p:txBody>
        </p:sp>
        <p:cxnSp>
          <p:nvCxnSpPr>
            <p:cNvPr id="18" name="Connecteur droit 29">
              <a:extLst>
                <a:ext uri="{FF2B5EF4-FFF2-40B4-BE49-F238E27FC236}">
                  <a16:creationId xmlns:a16="http://schemas.microsoft.com/office/drawing/2014/main" id="{8788BB89-56E5-23DF-5E61-4EE17B74D5C5}"/>
                </a:ext>
              </a:extLst>
            </p:cNvPr>
            <p:cNvCxnSpPr>
              <a:cxnSpLocks/>
            </p:cNvCxnSpPr>
            <p:nvPr/>
          </p:nvCxnSpPr>
          <p:spPr>
            <a:xfrm>
              <a:off x="1984010" y="2208780"/>
              <a:ext cx="0" cy="435600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91D09187-4622-DB76-A8D9-89560634474C}"/>
                </a:ext>
              </a:extLst>
            </p:cNvPr>
            <p:cNvSpPr>
              <a:spLocks/>
            </p:cNvSpPr>
            <p:nvPr/>
          </p:nvSpPr>
          <p:spPr>
            <a:xfrm>
              <a:off x="1475800" y="1788110"/>
              <a:ext cx="1021995" cy="288712"/>
            </a:xfrm>
            <a:prstGeom prst="rect">
              <a:avLst/>
            </a:prstGeom>
            <a:solidFill>
              <a:schemeClr val="bg1"/>
            </a:solidFill>
            <a:ln w="19050">
              <a:solidFill>
                <a:srgbClr val="93BD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48000" rIns="72000" bIns="4800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sz="1400" b="1" dirty="0">
                  <a:solidFill>
                    <a:srgbClr val="002B49"/>
                  </a:solidFill>
                  <a:latin typeface="Lato Light"/>
                  <a:ea typeface="+mj-ea"/>
                  <a:cs typeface="+mj-cs"/>
                </a:rPr>
                <a:t>3 mois</a:t>
              </a:r>
              <a:endParaRPr lang="fr-FR" sz="1400" b="1" dirty="0">
                <a:solidFill>
                  <a:srgbClr val="002B49"/>
                </a:solidFill>
                <a:highlight>
                  <a:srgbClr val="FFFF00"/>
                </a:highlight>
                <a:latin typeface="Lato Light"/>
                <a:ea typeface="+mj-ea"/>
                <a:cs typeface="+mj-cs"/>
              </a:endParaRPr>
            </a:p>
          </p:txBody>
        </p:sp>
        <p:sp>
          <p:nvSpPr>
            <p:cNvPr id="25" name="TextBox 13">
              <a:extLst>
                <a:ext uri="{FF2B5EF4-FFF2-40B4-BE49-F238E27FC236}">
                  <a16:creationId xmlns:a16="http://schemas.microsoft.com/office/drawing/2014/main" id="{9524DD27-1A5A-416F-80C8-E5D676016428}"/>
                </a:ext>
              </a:extLst>
            </p:cNvPr>
            <p:cNvSpPr txBox="1">
              <a:spLocks/>
            </p:cNvSpPr>
            <p:nvPr/>
          </p:nvSpPr>
          <p:spPr>
            <a:xfrm flipH="1">
              <a:off x="934719" y="2208780"/>
              <a:ext cx="1049286" cy="3257299"/>
            </a:xfrm>
            <a:prstGeom prst="rect">
              <a:avLst/>
            </a:prstGeom>
            <a:noFill/>
          </p:spPr>
          <p:txBody>
            <a:bodyPr wrap="square" lIns="72000" tIns="24000" rIns="72000" bIns="24000" rtlCol="0" anchor="ctr">
              <a:noAutofit/>
            </a:bodyPr>
            <a:lstStyle/>
            <a:p>
              <a:pPr algn="ctr">
                <a:spcBef>
                  <a:spcPts val="200"/>
                </a:spcBef>
                <a:spcAft>
                  <a:spcPts val="200"/>
                </a:spcAft>
                <a:defRPr/>
              </a:pPr>
              <a:r>
                <a:rPr lang="fr-FR" sz="1600" b="1" dirty="0">
                  <a:solidFill>
                    <a:srgbClr val="008DBA"/>
                  </a:solidFill>
                </a:rPr>
                <a:t>Exercice de gestion de cybercrise</a:t>
              </a:r>
              <a:endParaRPr lang="fr-FR" sz="1600" b="1" kern="0" dirty="0">
                <a:solidFill>
                  <a:srgbClr val="002B49"/>
                </a:solidFill>
              </a:endParaRPr>
            </a:p>
            <a:p>
              <a:pPr marL="114306" indent="-114306" algn="just">
                <a:buFontTx/>
                <a:buChar char="-"/>
                <a:defRPr/>
              </a:pPr>
              <a:endParaRPr lang="fr-FR" sz="1600" b="1" kern="0" dirty="0">
                <a:solidFill>
                  <a:srgbClr val="FFFFFF"/>
                </a:solidFill>
              </a:endParaRPr>
            </a:p>
          </p:txBody>
        </p:sp>
        <p:sp>
          <p:nvSpPr>
            <p:cNvPr id="26" name="Rectangle: Rounded Corners 45">
              <a:extLst>
                <a:ext uri="{FF2B5EF4-FFF2-40B4-BE49-F238E27FC236}">
                  <a16:creationId xmlns:a16="http://schemas.microsoft.com/office/drawing/2014/main" id="{2CC426B2-2250-9A10-C85F-B380B69B3EC0}"/>
                </a:ext>
              </a:extLst>
            </p:cNvPr>
            <p:cNvSpPr/>
            <p:nvPr/>
          </p:nvSpPr>
          <p:spPr>
            <a:xfrm>
              <a:off x="2185992" y="3223148"/>
              <a:ext cx="1649089" cy="446277"/>
            </a:xfrm>
            <a:prstGeom prst="roundRect">
              <a:avLst>
                <a:gd name="adj" fmla="val 0"/>
              </a:avLst>
            </a:prstGeom>
            <a:solidFill>
              <a:schemeClr val="bg1">
                <a:alpha val="20000"/>
              </a:schemeClr>
            </a:solidFill>
            <a:ln w="19050">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pc="-38" err="1">
                  <a:solidFill>
                    <a:srgbClr val="2C4166"/>
                  </a:solidFill>
                  <a:latin typeface="IBM Plex Sans Bold"/>
                  <a:ea typeface="IBM Plex Sans Bold"/>
                  <a:cs typeface="IBM Plex Sans Bold"/>
                  <a:sym typeface="IBM Plex Sans Bold"/>
                </a:rPr>
                <a:t>Analyse</a:t>
              </a:r>
              <a:r>
                <a:rPr lang="en-US" sz="1600" spc="-38">
                  <a:solidFill>
                    <a:srgbClr val="2C4166"/>
                  </a:solidFill>
                  <a:latin typeface="IBM Plex Sans Bold"/>
                  <a:ea typeface="IBM Plex Sans Bold"/>
                  <a:cs typeface="IBM Plex Sans Bold"/>
                  <a:sym typeface="IBM Plex Sans Bold"/>
                </a:rPr>
                <a:t>, </a:t>
              </a:r>
              <a:r>
                <a:rPr lang="en-US" sz="1600" spc="-38" err="1">
                  <a:solidFill>
                    <a:srgbClr val="2C4166"/>
                  </a:solidFill>
                  <a:latin typeface="IBM Plex Sans Bold"/>
                  <a:ea typeface="IBM Plex Sans Bold"/>
                  <a:cs typeface="IBM Plex Sans Bold"/>
                  <a:sym typeface="IBM Plex Sans Bold"/>
                </a:rPr>
                <a:t>Préparation</a:t>
              </a:r>
              <a:r>
                <a:rPr lang="en-US" sz="1600" spc="-38">
                  <a:solidFill>
                    <a:srgbClr val="2C4166"/>
                  </a:solidFill>
                  <a:latin typeface="IBM Plex Sans Bold"/>
                  <a:ea typeface="IBM Plex Sans Bold"/>
                  <a:cs typeface="IBM Plex Sans Bold"/>
                  <a:sym typeface="IBM Plex Sans Bold"/>
                </a:rPr>
                <a:t>, </a:t>
              </a:r>
              <a:r>
                <a:rPr lang="en-US" sz="1600" spc="-38" err="1">
                  <a:solidFill>
                    <a:srgbClr val="2C4166"/>
                  </a:solidFill>
                  <a:latin typeface="IBM Plex Sans Bold"/>
                  <a:ea typeface="IBM Plex Sans Bold"/>
                  <a:cs typeface="IBM Plex Sans Bold"/>
                  <a:sym typeface="IBM Plex Sans Bold"/>
                </a:rPr>
                <a:t>personalisation</a:t>
              </a:r>
              <a:endParaRPr lang="en-US" sz="1600" spc="-38">
                <a:solidFill>
                  <a:srgbClr val="2C4166"/>
                </a:solidFill>
                <a:latin typeface="IBM Plex Sans Bold"/>
                <a:ea typeface="IBM Plex Sans Bold"/>
                <a:cs typeface="IBM Plex Sans Bold"/>
                <a:sym typeface="IBM Plex Sans Bold"/>
              </a:endParaRPr>
            </a:p>
          </p:txBody>
        </p:sp>
        <p:cxnSp>
          <p:nvCxnSpPr>
            <p:cNvPr id="27" name="Connecteur droit 29">
              <a:extLst>
                <a:ext uri="{FF2B5EF4-FFF2-40B4-BE49-F238E27FC236}">
                  <a16:creationId xmlns:a16="http://schemas.microsoft.com/office/drawing/2014/main" id="{613F0508-E979-0A29-58C0-196270628647}"/>
                </a:ext>
              </a:extLst>
            </p:cNvPr>
            <p:cNvCxnSpPr>
              <a:cxnSpLocks/>
            </p:cNvCxnSpPr>
            <p:nvPr/>
          </p:nvCxnSpPr>
          <p:spPr>
            <a:xfrm>
              <a:off x="4175607" y="2208780"/>
              <a:ext cx="0" cy="435600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018606CA-287B-3940-952F-3BC1792A8737}"/>
                </a:ext>
              </a:extLst>
            </p:cNvPr>
            <p:cNvSpPr>
              <a:spLocks/>
            </p:cNvSpPr>
            <p:nvPr/>
          </p:nvSpPr>
          <p:spPr>
            <a:xfrm>
              <a:off x="3681152" y="1788110"/>
              <a:ext cx="1021995" cy="288712"/>
            </a:xfrm>
            <a:prstGeom prst="rect">
              <a:avLst/>
            </a:prstGeom>
            <a:solidFill>
              <a:schemeClr val="bg1"/>
            </a:solidFill>
            <a:ln w="19050">
              <a:solidFill>
                <a:srgbClr val="93BD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48000" rIns="72000" bIns="4800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sz="1400" b="1">
                  <a:solidFill>
                    <a:srgbClr val="002B49"/>
                  </a:solidFill>
                  <a:latin typeface="Lato Light"/>
                  <a:ea typeface="+mj-ea"/>
                  <a:cs typeface="+mj-cs"/>
                </a:rPr>
                <a:t>Jour J </a:t>
              </a:r>
            </a:p>
          </p:txBody>
        </p:sp>
        <p:sp>
          <p:nvSpPr>
            <p:cNvPr id="29" name="Rectangle: Rounded Corners 45">
              <a:extLst>
                <a:ext uri="{FF2B5EF4-FFF2-40B4-BE49-F238E27FC236}">
                  <a16:creationId xmlns:a16="http://schemas.microsoft.com/office/drawing/2014/main" id="{55CABECF-8943-DC6E-C751-E8D5310FA239}"/>
                </a:ext>
              </a:extLst>
            </p:cNvPr>
            <p:cNvSpPr/>
            <p:nvPr/>
          </p:nvSpPr>
          <p:spPr>
            <a:xfrm>
              <a:off x="4501042" y="3223148"/>
              <a:ext cx="1649089" cy="446277"/>
            </a:xfrm>
            <a:prstGeom prst="roundRect">
              <a:avLst>
                <a:gd name="adj" fmla="val 0"/>
              </a:avLst>
            </a:prstGeom>
            <a:solidFill>
              <a:schemeClr val="bg1">
                <a:alpha val="20000"/>
              </a:schemeClr>
            </a:solidFill>
            <a:ln w="19050">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pc="-38" err="1">
                  <a:solidFill>
                    <a:srgbClr val="2C4166"/>
                  </a:solidFill>
                  <a:latin typeface="IBM Plex Sans Bold"/>
                  <a:ea typeface="IBM Plex Sans Bold"/>
                  <a:cs typeface="IBM Plex Sans Bold"/>
                  <a:sym typeface="IBM Plex Sans Bold"/>
                </a:rPr>
                <a:t>Réalisation</a:t>
              </a:r>
              <a:endParaRPr lang="en-US" sz="1600" spc="-38">
                <a:solidFill>
                  <a:srgbClr val="2C4166"/>
                </a:solidFill>
                <a:latin typeface="IBM Plex Sans Bold"/>
                <a:ea typeface="IBM Plex Sans Bold"/>
                <a:cs typeface="IBM Plex Sans Bold"/>
                <a:sym typeface="IBM Plex Sans Bold"/>
              </a:endParaRPr>
            </a:p>
          </p:txBody>
        </p:sp>
        <p:sp>
          <p:nvSpPr>
            <p:cNvPr id="30" name="Flèche : pentagone 12">
              <a:extLst>
                <a:ext uri="{FF2B5EF4-FFF2-40B4-BE49-F238E27FC236}">
                  <a16:creationId xmlns:a16="http://schemas.microsoft.com/office/drawing/2014/main" id="{7DCB3713-8788-A77E-7840-8EBEB797714E}"/>
                </a:ext>
              </a:extLst>
            </p:cNvPr>
            <p:cNvSpPr>
              <a:spLocks/>
            </p:cNvSpPr>
            <p:nvPr/>
          </p:nvSpPr>
          <p:spPr>
            <a:xfrm>
              <a:off x="4501042" y="2347498"/>
              <a:ext cx="1649090" cy="446277"/>
            </a:xfrm>
            <a:prstGeom prst="homePlate">
              <a:avLst>
                <a:gd name="adj" fmla="val 25000"/>
              </a:avLst>
            </a:prstGeom>
            <a:solidFill>
              <a:srgbClr val="93BDD3">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8000" rIns="72000" bIns="48000" numCol="1" spcCol="0" rtlCol="0" fromWordArt="0" anchor="ctr" anchorCtr="0" forceAA="0" compatLnSpc="1">
              <a:prstTxWarp prst="textNoShape">
                <a:avLst/>
              </a:prstTxWarp>
              <a:noAutofit/>
            </a:bodyPr>
            <a:lstStyle/>
            <a:p>
              <a:pPr algn="ctr"/>
              <a:r>
                <a:rPr lang="fr-FR" sz="2000" b="1">
                  <a:solidFill>
                    <a:srgbClr val="008DBA"/>
                  </a:solidFill>
                  <a:ea typeface="+mj-ea"/>
                  <a:cs typeface="+mj-cs"/>
                </a:rPr>
                <a:t>Phase 2</a:t>
              </a:r>
            </a:p>
          </p:txBody>
        </p:sp>
        <p:sp>
          <p:nvSpPr>
            <p:cNvPr id="31" name="Flèche : pentagone 12">
              <a:extLst>
                <a:ext uri="{FF2B5EF4-FFF2-40B4-BE49-F238E27FC236}">
                  <a16:creationId xmlns:a16="http://schemas.microsoft.com/office/drawing/2014/main" id="{B3301964-5756-3CFB-19F2-F8057A0609A9}"/>
                </a:ext>
              </a:extLst>
            </p:cNvPr>
            <p:cNvSpPr>
              <a:spLocks/>
            </p:cNvSpPr>
            <p:nvPr/>
          </p:nvSpPr>
          <p:spPr>
            <a:xfrm>
              <a:off x="6816095" y="2347498"/>
              <a:ext cx="1649087" cy="446277"/>
            </a:xfrm>
            <a:prstGeom prst="homePlate">
              <a:avLst>
                <a:gd name="adj" fmla="val 25000"/>
              </a:avLst>
            </a:prstGeom>
            <a:solidFill>
              <a:srgbClr val="93BDD3">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8000" rIns="72000" bIns="48000" numCol="1" spcCol="0" rtlCol="0" fromWordArt="0" anchor="ctr" anchorCtr="0" forceAA="0" compatLnSpc="1">
              <a:prstTxWarp prst="textNoShape">
                <a:avLst/>
              </a:prstTxWarp>
              <a:noAutofit/>
            </a:bodyPr>
            <a:lstStyle/>
            <a:p>
              <a:pPr algn="ctr"/>
              <a:r>
                <a:rPr lang="fr-FR" sz="2000" b="1">
                  <a:solidFill>
                    <a:srgbClr val="008DBA"/>
                  </a:solidFill>
                  <a:ea typeface="+mj-ea"/>
                  <a:cs typeface="+mj-cs"/>
                </a:rPr>
                <a:t>Phase 3</a:t>
              </a:r>
            </a:p>
          </p:txBody>
        </p:sp>
        <p:cxnSp>
          <p:nvCxnSpPr>
            <p:cNvPr id="32" name="Connecteur droit 29">
              <a:extLst>
                <a:ext uri="{FF2B5EF4-FFF2-40B4-BE49-F238E27FC236}">
                  <a16:creationId xmlns:a16="http://schemas.microsoft.com/office/drawing/2014/main" id="{5094FA00-9524-57D8-A253-7E4600081ED9}"/>
                </a:ext>
              </a:extLst>
            </p:cNvPr>
            <p:cNvCxnSpPr>
              <a:cxnSpLocks/>
            </p:cNvCxnSpPr>
            <p:nvPr/>
          </p:nvCxnSpPr>
          <p:spPr>
            <a:xfrm>
              <a:off x="6503781" y="2208780"/>
              <a:ext cx="0" cy="435600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C1CE8330-EEB7-3A31-4188-FA4DDC598AF0}"/>
                </a:ext>
              </a:extLst>
            </p:cNvPr>
            <p:cNvSpPr>
              <a:spLocks/>
            </p:cNvSpPr>
            <p:nvPr/>
          </p:nvSpPr>
          <p:spPr>
            <a:xfrm>
              <a:off x="5992261" y="1788110"/>
              <a:ext cx="1021995" cy="288712"/>
            </a:xfrm>
            <a:prstGeom prst="rect">
              <a:avLst/>
            </a:prstGeom>
            <a:solidFill>
              <a:schemeClr val="bg1"/>
            </a:solidFill>
            <a:ln w="19050">
              <a:solidFill>
                <a:srgbClr val="93BD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48000" rIns="72000" bIns="4800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sz="1400" b="1" dirty="0">
                  <a:solidFill>
                    <a:srgbClr val="002B49"/>
                  </a:solidFill>
                  <a:latin typeface="Lato Light"/>
                  <a:ea typeface="+mj-ea"/>
                  <a:cs typeface="+mj-cs"/>
                </a:rPr>
                <a:t>Jour J </a:t>
              </a:r>
            </a:p>
            <a:p>
              <a:pPr algn="ctr"/>
              <a:r>
                <a:rPr lang="fr-FR" sz="1400" b="1" dirty="0">
                  <a:solidFill>
                    <a:srgbClr val="002B49"/>
                  </a:solidFill>
                  <a:latin typeface="Lato Light"/>
                  <a:ea typeface="+mj-ea"/>
                  <a:cs typeface="+mj-cs"/>
                </a:rPr>
                <a:t>+ 1 mois</a:t>
              </a:r>
              <a:endParaRPr lang="fr-FR" sz="1400" b="1" dirty="0">
                <a:solidFill>
                  <a:srgbClr val="002B49"/>
                </a:solidFill>
                <a:highlight>
                  <a:srgbClr val="FFFF00"/>
                </a:highlight>
                <a:latin typeface="Lato Light"/>
                <a:ea typeface="+mj-ea"/>
                <a:cs typeface="+mj-cs"/>
              </a:endParaRPr>
            </a:p>
          </p:txBody>
        </p:sp>
        <p:sp>
          <p:nvSpPr>
            <p:cNvPr id="34" name="Rectangle: Rounded Corners 45">
              <a:extLst>
                <a:ext uri="{FF2B5EF4-FFF2-40B4-BE49-F238E27FC236}">
                  <a16:creationId xmlns:a16="http://schemas.microsoft.com/office/drawing/2014/main" id="{2B8F8D79-A274-7BA4-4EDE-63AF62FE973E}"/>
                </a:ext>
              </a:extLst>
            </p:cNvPr>
            <p:cNvSpPr/>
            <p:nvPr/>
          </p:nvSpPr>
          <p:spPr>
            <a:xfrm>
              <a:off x="6816092" y="3223148"/>
              <a:ext cx="1649089" cy="446277"/>
            </a:xfrm>
            <a:prstGeom prst="roundRect">
              <a:avLst>
                <a:gd name="adj" fmla="val 0"/>
              </a:avLst>
            </a:prstGeom>
            <a:solidFill>
              <a:schemeClr val="bg1">
                <a:alpha val="20000"/>
              </a:schemeClr>
            </a:solidFill>
            <a:ln w="19050">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pc="-38" dirty="0" err="1">
                  <a:solidFill>
                    <a:srgbClr val="2C4166"/>
                  </a:solidFill>
                  <a:latin typeface="IBM Plex Sans Bold"/>
                  <a:ea typeface="IBM Plex Sans Bold"/>
                  <a:cs typeface="IBM Plex Sans Bold"/>
                  <a:sym typeface="IBM Plex Sans Bold"/>
                </a:rPr>
                <a:t>Retex</a:t>
              </a:r>
              <a:r>
                <a:rPr lang="en-US" sz="1600" spc="-38" dirty="0">
                  <a:solidFill>
                    <a:srgbClr val="2C4166"/>
                  </a:solidFill>
                  <a:latin typeface="IBM Plex Sans Bold"/>
                  <a:ea typeface="IBM Plex Sans Bold"/>
                  <a:cs typeface="IBM Plex Sans Bold"/>
                  <a:sym typeface="IBM Plex Sans Bold"/>
                </a:rPr>
                <a:t>, Bilan, </a:t>
              </a:r>
              <a:r>
                <a:rPr lang="en-US" sz="1600" spc="-38" dirty="0" err="1">
                  <a:solidFill>
                    <a:srgbClr val="2C4166"/>
                  </a:solidFill>
                  <a:latin typeface="IBM Plex Sans Bold"/>
                  <a:ea typeface="IBM Plex Sans Bold"/>
                  <a:cs typeface="IBM Plex Sans Bold"/>
                  <a:sym typeface="IBM Plex Sans Bold"/>
                </a:rPr>
                <a:t>Recommandations</a:t>
              </a:r>
              <a:r>
                <a:rPr lang="en-US" sz="1600" spc="-38" dirty="0">
                  <a:solidFill>
                    <a:srgbClr val="2C4166"/>
                  </a:solidFill>
                  <a:latin typeface="IBM Plex Sans Bold"/>
                  <a:ea typeface="IBM Plex Sans Bold"/>
                  <a:cs typeface="IBM Plex Sans Bold"/>
                  <a:sym typeface="IBM Plex Sans Bold"/>
                </a:rPr>
                <a:t>, global et par site</a:t>
              </a:r>
            </a:p>
          </p:txBody>
        </p:sp>
        <p:sp>
          <p:nvSpPr>
            <p:cNvPr id="35" name="Flèche : pentagone 12">
              <a:extLst>
                <a:ext uri="{FF2B5EF4-FFF2-40B4-BE49-F238E27FC236}">
                  <a16:creationId xmlns:a16="http://schemas.microsoft.com/office/drawing/2014/main" id="{E5515364-F475-6D8A-9610-E361896C9D32}"/>
                </a:ext>
              </a:extLst>
            </p:cNvPr>
            <p:cNvSpPr>
              <a:spLocks/>
            </p:cNvSpPr>
            <p:nvPr/>
          </p:nvSpPr>
          <p:spPr>
            <a:xfrm>
              <a:off x="9131145" y="2347498"/>
              <a:ext cx="1649087" cy="446277"/>
            </a:xfrm>
            <a:prstGeom prst="homePlate">
              <a:avLst>
                <a:gd name="adj" fmla="val 25000"/>
              </a:avLst>
            </a:prstGeom>
            <a:solidFill>
              <a:srgbClr val="93BDD3">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8000" rIns="72000" bIns="48000" numCol="1" spcCol="0" rtlCol="0" fromWordArt="0" anchor="ctr" anchorCtr="0" forceAA="0" compatLnSpc="1">
              <a:prstTxWarp prst="textNoShape">
                <a:avLst/>
              </a:prstTxWarp>
              <a:noAutofit/>
            </a:bodyPr>
            <a:lstStyle/>
            <a:p>
              <a:pPr algn="ctr"/>
              <a:r>
                <a:rPr lang="fr-FR" sz="2000" b="1">
                  <a:solidFill>
                    <a:srgbClr val="008DBA"/>
                  </a:solidFill>
                  <a:ea typeface="+mj-ea"/>
                  <a:cs typeface="+mj-cs"/>
                </a:rPr>
                <a:t>Phase 4</a:t>
              </a:r>
            </a:p>
          </p:txBody>
        </p:sp>
        <p:cxnSp>
          <p:nvCxnSpPr>
            <p:cNvPr id="36" name="Connecteur droit 35">
              <a:extLst>
                <a:ext uri="{FF2B5EF4-FFF2-40B4-BE49-F238E27FC236}">
                  <a16:creationId xmlns:a16="http://schemas.microsoft.com/office/drawing/2014/main" id="{F8C66A3E-E60A-37BA-70FD-C6D54568981A}"/>
                </a:ext>
              </a:extLst>
            </p:cNvPr>
            <p:cNvCxnSpPr>
              <a:cxnSpLocks/>
            </p:cNvCxnSpPr>
            <p:nvPr/>
          </p:nvCxnSpPr>
          <p:spPr>
            <a:xfrm>
              <a:off x="8788295" y="2208780"/>
              <a:ext cx="0" cy="435600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0C8EF9E8-78FE-BE2E-DABA-59499067174C}"/>
                </a:ext>
              </a:extLst>
            </p:cNvPr>
            <p:cNvSpPr>
              <a:spLocks/>
            </p:cNvSpPr>
            <p:nvPr/>
          </p:nvSpPr>
          <p:spPr>
            <a:xfrm>
              <a:off x="8276775" y="1788110"/>
              <a:ext cx="1021995" cy="288712"/>
            </a:xfrm>
            <a:prstGeom prst="rect">
              <a:avLst/>
            </a:prstGeom>
            <a:solidFill>
              <a:schemeClr val="bg1"/>
            </a:solidFill>
            <a:ln w="19050">
              <a:solidFill>
                <a:srgbClr val="93BD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48000" rIns="72000" bIns="4800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sz="1400" b="1">
                  <a:solidFill>
                    <a:srgbClr val="002B49"/>
                  </a:solidFill>
                  <a:latin typeface="Lato Light"/>
                  <a:ea typeface="+mj-ea"/>
                  <a:cs typeface="+mj-cs"/>
                </a:rPr>
                <a:t>Jour J </a:t>
              </a:r>
            </a:p>
            <a:p>
              <a:pPr algn="ctr"/>
              <a:r>
                <a:rPr lang="fr-FR" sz="1400" b="1">
                  <a:solidFill>
                    <a:srgbClr val="002B49"/>
                  </a:solidFill>
                  <a:latin typeface="Lato Light"/>
                  <a:ea typeface="+mj-ea"/>
                  <a:cs typeface="+mj-cs"/>
                </a:rPr>
                <a:t>+ 3 mois</a:t>
              </a:r>
              <a:endParaRPr lang="fr-FR" sz="1400" b="1">
                <a:solidFill>
                  <a:srgbClr val="002B49"/>
                </a:solidFill>
                <a:highlight>
                  <a:srgbClr val="FFFF00"/>
                </a:highlight>
                <a:latin typeface="Lato Light"/>
                <a:ea typeface="+mj-ea"/>
                <a:cs typeface="+mj-cs"/>
              </a:endParaRPr>
            </a:p>
          </p:txBody>
        </p:sp>
        <p:sp>
          <p:nvSpPr>
            <p:cNvPr id="38" name="Rectangle: Rounded Corners 45">
              <a:extLst>
                <a:ext uri="{FF2B5EF4-FFF2-40B4-BE49-F238E27FC236}">
                  <a16:creationId xmlns:a16="http://schemas.microsoft.com/office/drawing/2014/main" id="{6FF73E17-A824-E207-67F2-2B3FFA8C0AD1}"/>
                </a:ext>
              </a:extLst>
            </p:cNvPr>
            <p:cNvSpPr/>
            <p:nvPr/>
          </p:nvSpPr>
          <p:spPr>
            <a:xfrm>
              <a:off x="9131142" y="3223148"/>
              <a:ext cx="1649089" cy="446277"/>
            </a:xfrm>
            <a:prstGeom prst="roundRect">
              <a:avLst>
                <a:gd name="adj" fmla="val 0"/>
              </a:avLst>
            </a:prstGeom>
            <a:solidFill>
              <a:schemeClr val="bg1">
                <a:alpha val="20000"/>
              </a:schemeClr>
            </a:solidFill>
            <a:ln w="19050">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pc="-38" err="1">
                  <a:solidFill>
                    <a:srgbClr val="2C4166"/>
                  </a:solidFill>
                  <a:latin typeface="IBM Plex Sans Bold"/>
                  <a:ea typeface="IBM Plex Sans Bold"/>
                  <a:cs typeface="IBM Plex Sans Bold"/>
                  <a:sym typeface="IBM Plex Sans Bold"/>
                </a:rPr>
                <a:t>Suivi</a:t>
              </a:r>
              <a:endParaRPr lang="en-US" sz="1600" spc="-38">
                <a:solidFill>
                  <a:srgbClr val="2C4166"/>
                </a:solidFill>
                <a:latin typeface="IBM Plex Sans Bold"/>
                <a:ea typeface="IBM Plex Sans Bold"/>
                <a:cs typeface="IBM Plex Sans Bold"/>
                <a:sym typeface="IBM Plex Sans Bold"/>
              </a:endParaRPr>
            </a:p>
          </p:txBody>
        </p:sp>
        <p:sp>
          <p:nvSpPr>
            <p:cNvPr id="39" name="Freeform 22">
              <a:extLst>
                <a:ext uri="{FF2B5EF4-FFF2-40B4-BE49-F238E27FC236}">
                  <a16:creationId xmlns:a16="http://schemas.microsoft.com/office/drawing/2014/main" id="{F3A301B1-03E4-5F26-89FC-BE3CB215E1B8}"/>
                </a:ext>
              </a:extLst>
            </p:cNvPr>
            <p:cNvSpPr/>
            <p:nvPr/>
          </p:nvSpPr>
          <p:spPr>
            <a:xfrm>
              <a:off x="2184234" y="3882631"/>
              <a:ext cx="1648525" cy="963304"/>
            </a:xfrm>
            <a:custGeom>
              <a:avLst/>
              <a:gdLst/>
              <a:ahLst/>
              <a:cxnLst/>
              <a:rect l="l" t="t" r="r" b="b"/>
              <a:pathLst>
                <a:path w="5646420" h="3739896">
                  <a:moveTo>
                    <a:pt x="0" y="0"/>
                  </a:moveTo>
                  <a:lnTo>
                    <a:pt x="5646420" y="0"/>
                  </a:lnTo>
                  <a:lnTo>
                    <a:pt x="5646420" y="3739896"/>
                  </a:lnTo>
                  <a:lnTo>
                    <a:pt x="0" y="3739896"/>
                  </a:lnTo>
                  <a:lnTo>
                    <a:pt x="0" y="0"/>
                  </a:lnTo>
                  <a:close/>
                </a:path>
              </a:pathLst>
            </a:custGeom>
            <a:blipFill>
              <a:blip r:embed="rId2"/>
              <a:stretch>
                <a:fillRect/>
              </a:stretch>
            </a:blipFill>
            <a:effectLst>
              <a:outerShdw blurRad="50800" dist="228600" dir="2700000" algn="tl" rotWithShape="0">
                <a:prstClr val="black">
                  <a:alpha val="22000"/>
                </a:prstClr>
              </a:outerShdw>
            </a:effectLst>
          </p:spPr>
          <p:txBody>
            <a:bodyPr/>
            <a:lstStyle/>
            <a:p>
              <a:endParaRPr lang="fr-FR" sz="1200"/>
            </a:p>
          </p:txBody>
        </p:sp>
        <p:sp>
          <p:nvSpPr>
            <p:cNvPr id="40" name="Freeform 16">
              <a:extLst>
                <a:ext uri="{FF2B5EF4-FFF2-40B4-BE49-F238E27FC236}">
                  <a16:creationId xmlns:a16="http://schemas.microsoft.com/office/drawing/2014/main" id="{DB9A6E0C-FD7E-6A30-7504-D74BB61DF877}"/>
                </a:ext>
              </a:extLst>
            </p:cNvPr>
            <p:cNvSpPr/>
            <p:nvPr/>
          </p:nvSpPr>
          <p:spPr>
            <a:xfrm>
              <a:off x="4488714" y="3882631"/>
              <a:ext cx="1429807" cy="1194797"/>
            </a:xfrm>
            <a:custGeom>
              <a:avLst/>
              <a:gdLst/>
              <a:ahLst/>
              <a:cxnLst/>
              <a:rect l="l" t="t" r="r" b="b"/>
              <a:pathLst>
                <a:path w="5079492" h="4924044">
                  <a:moveTo>
                    <a:pt x="0" y="0"/>
                  </a:moveTo>
                  <a:lnTo>
                    <a:pt x="5079492" y="0"/>
                  </a:lnTo>
                  <a:lnTo>
                    <a:pt x="5079492" y="4924044"/>
                  </a:lnTo>
                  <a:lnTo>
                    <a:pt x="0" y="4924044"/>
                  </a:lnTo>
                  <a:lnTo>
                    <a:pt x="0" y="0"/>
                  </a:lnTo>
                  <a:close/>
                </a:path>
              </a:pathLst>
            </a:custGeom>
            <a:blipFill>
              <a:blip r:embed="rId3"/>
              <a:stretch>
                <a:fillRect/>
              </a:stretch>
            </a:blipFill>
            <a:effectLst>
              <a:outerShdw blurRad="50800" dist="228600" dir="2700000" algn="tl" rotWithShape="0">
                <a:prstClr val="black">
                  <a:alpha val="22000"/>
                </a:prstClr>
              </a:outerShdw>
            </a:effectLst>
          </p:spPr>
          <p:txBody>
            <a:bodyPr/>
            <a:lstStyle/>
            <a:p>
              <a:endParaRPr lang="fr-FR" sz="1200"/>
            </a:p>
          </p:txBody>
        </p:sp>
        <p:sp>
          <p:nvSpPr>
            <p:cNvPr id="41" name="Freeform 28">
              <a:extLst>
                <a:ext uri="{FF2B5EF4-FFF2-40B4-BE49-F238E27FC236}">
                  <a16:creationId xmlns:a16="http://schemas.microsoft.com/office/drawing/2014/main" id="{38C13ACF-26B3-8E57-DDDF-38262A506C17}"/>
                </a:ext>
              </a:extLst>
            </p:cNvPr>
            <p:cNvSpPr/>
            <p:nvPr/>
          </p:nvSpPr>
          <p:spPr>
            <a:xfrm>
              <a:off x="9275621" y="3882631"/>
              <a:ext cx="1119887" cy="1117633"/>
            </a:xfrm>
            <a:custGeom>
              <a:avLst/>
              <a:gdLst/>
              <a:ahLst/>
              <a:cxnLst/>
              <a:rect l="l" t="t" r="r" b="b"/>
              <a:pathLst>
                <a:path w="2633472" h="2711139">
                  <a:moveTo>
                    <a:pt x="0" y="0"/>
                  </a:moveTo>
                  <a:lnTo>
                    <a:pt x="2633472" y="0"/>
                  </a:lnTo>
                  <a:lnTo>
                    <a:pt x="2633472" y="2711139"/>
                  </a:lnTo>
                  <a:lnTo>
                    <a:pt x="0" y="2711139"/>
                  </a:lnTo>
                  <a:lnTo>
                    <a:pt x="0" y="0"/>
                  </a:lnTo>
                  <a:close/>
                </a:path>
              </a:pathLst>
            </a:custGeom>
            <a:blipFill>
              <a:blip r:embed="rId4"/>
              <a:stretch>
                <a:fillRect t="-2"/>
              </a:stretch>
            </a:blipFill>
            <a:effectLst>
              <a:outerShdw blurRad="50800" dist="228600" dir="2700000" algn="tl" rotWithShape="0">
                <a:prstClr val="black">
                  <a:alpha val="22000"/>
                </a:prstClr>
              </a:outerShdw>
            </a:effectLst>
          </p:spPr>
          <p:txBody>
            <a:bodyPr/>
            <a:lstStyle/>
            <a:p>
              <a:endParaRPr lang="fr-FR" sz="1200"/>
            </a:p>
          </p:txBody>
        </p:sp>
        <p:sp>
          <p:nvSpPr>
            <p:cNvPr id="42" name="Freeform 6">
              <a:extLst>
                <a:ext uri="{FF2B5EF4-FFF2-40B4-BE49-F238E27FC236}">
                  <a16:creationId xmlns:a16="http://schemas.microsoft.com/office/drawing/2014/main" id="{E47E899A-57BE-751C-57F3-D95C2492AD85}"/>
                </a:ext>
              </a:extLst>
            </p:cNvPr>
            <p:cNvSpPr/>
            <p:nvPr/>
          </p:nvSpPr>
          <p:spPr>
            <a:xfrm>
              <a:off x="6609358" y="3882631"/>
              <a:ext cx="2017381" cy="1113475"/>
            </a:xfrm>
            <a:custGeom>
              <a:avLst/>
              <a:gdLst/>
              <a:ahLst/>
              <a:cxnLst/>
              <a:rect l="l" t="t" r="r" b="b"/>
              <a:pathLst>
                <a:path w="8664448" h="4876800">
                  <a:moveTo>
                    <a:pt x="0" y="0"/>
                  </a:moveTo>
                  <a:lnTo>
                    <a:pt x="0" y="1545717"/>
                  </a:lnTo>
                  <a:lnTo>
                    <a:pt x="2755392" y="1545717"/>
                  </a:lnTo>
                  <a:lnTo>
                    <a:pt x="2755392" y="0"/>
                  </a:lnTo>
                  <a:close/>
                  <a:moveTo>
                    <a:pt x="2954528" y="0"/>
                  </a:moveTo>
                  <a:lnTo>
                    <a:pt x="2954528" y="1545717"/>
                  </a:lnTo>
                  <a:lnTo>
                    <a:pt x="5709920" y="1545717"/>
                  </a:lnTo>
                  <a:lnTo>
                    <a:pt x="5709920" y="0"/>
                  </a:lnTo>
                  <a:close/>
                  <a:moveTo>
                    <a:pt x="5909056" y="0"/>
                  </a:moveTo>
                  <a:lnTo>
                    <a:pt x="5909056" y="1545717"/>
                  </a:lnTo>
                  <a:lnTo>
                    <a:pt x="8664448" y="1545717"/>
                  </a:lnTo>
                  <a:lnTo>
                    <a:pt x="8664448" y="0"/>
                  </a:lnTo>
                  <a:close/>
                  <a:moveTo>
                    <a:pt x="0" y="1665605"/>
                  </a:moveTo>
                  <a:lnTo>
                    <a:pt x="0" y="3211195"/>
                  </a:lnTo>
                  <a:lnTo>
                    <a:pt x="2755392" y="3211195"/>
                  </a:lnTo>
                  <a:lnTo>
                    <a:pt x="2755392" y="1665605"/>
                  </a:lnTo>
                  <a:close/>
                  <a:moveTo>
                    <a:pt x="2954528" y="1665605"/>
                  </a:moveTo>
                  <a:lnTo>
                    <a:pt x="2954528" y="3211195"/>
                  </a:lnTo>
                  <a:lnTo>
                    <a:pt x="5709920" y="3211195"/>
                  </a:lnTo>
                  <a:lnTo>
                    <a:pt x="5709920" y="1665605"/>
                  </a:lnTo>
                  <a:close/>
                  <a:moveTo>
                    <a:pt x="5909056" y="1665605"/>
                  </a:moveTo>
                  <a:lnTo>
                    <a:pt x="5909056" y="3211195"/>
                  </a:lnTo>
                  <a:lnTo>
                    <a:pt x="8664448" y="3211195"/>
                  </a:lnTo>
                  <a:lnTo>
                    <a:pt x="8664448" y="1665605"/>
                  </a:lnTo>
                  <a:close/>
                  <a:moveTo>
                    <a:pt x="0" y="3331083"/>
                  </a:moveTo>
                  <a:lnTo>
                    <a:pt x="0" y="4876800"/>
                  </a:lnTo>
                  <a:lnTo>
                    <a:pt x="2755392" y="4876800"/>
                  </a:lnTo>
                  <a:lnTo>
                    <a:pt x="2755392" y="3331083"/>
                  </a:lnTo>
                  <a:close/>
                  <a:moveTo>
                    <a:pt x="2954528" y="3331083"/>
                  </a:moveTo>
                  <a:lnTo>
                    <a:pt x="2954528" y="4876800"/>
                  </a:lnTo>
                  <a:lnTo>
                    <a:pt x="5709920" y="4876800"/>
                  </a:lnTo>
                  <a:lnTo>
                    <a:pt x="5709920" y="3331083"/>
                  </a:lnTo>
                  <a:close/>
                  <a:moveTo>
                    <a:pt x="5909056" y="3331083"/>
                  </a:moveTo>
                  <a:lnTo>
                    <a:pt x="5909056" y="4876800"/>
                  </a:lnTo>
                  <a:lnTo>
                    <a:pt x="8664448" y="4876800"/>
                  </a:lnTo>
                  <a:lnTo>
                    <a:pt x="8664448" y="3331083"/>
                  </a:lnTo>
                  <a:close/>
                </a:path>
              </a:pathLst>
            </a:custGeom>
            <a:blipFill>
              <a:blip r:embed="rId5"/>
              <a:stretch>
                <a:fillRect t="-9185" b="-9185"/>
              </a:stretch>
            </a:blipFill>
            <a:effectLst>
              <a:outerShdw blurRad="50800" dist="228600" dir="2700000" algn="tl" rotWithShape="0">
                <a:prstClr val="black">
                  <a:alpha val="22000"/>
                </a:prstClr>
              </a:outerShdw>
            </a:effectLst>
          </p:spPr>
          <p:txBody>
            <a:bodyPr/>
            <a:lstStyle/>
            <a:p>
              <a:endParaRPr lang="fr-FR" sz="1200"/>
            </a:p>
          </p:txBody>
        </p:sp>
        <p:pic>
          <p:nvPicPr>
            <p:cNvPr id="43" name="Picture 2" descr="Le bilan et le compte de résultat : comprendre les grands principes">
              <a:extLst>
                <a:ext uri="{FF2B5EF4-FFF2-40B4-BE49-F238E27FC236}">
                  <a16:creationId xmlns:a16="http://schemas.microsoft.com/office/drawing/2014/main" id="{48279CE1-FF28-201A-D735-5C97327B205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0277" y="5788489"/>
              <a:ext cx="950153" cy="548345"/>
            </a:xfrm>
            <a:prstGeom prst="rect">
              <a:avLst/>
            </a:prstGeom>
            <a:noFill/>
            <a:effectLst>
              <a:outerShdw blurRad="50800" dist="1270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4" name="Rectangle: Rounded Corners 45">
              <a:extLst>
                <a:ext uri="{FF2B5EF4-FFF2-40B4-BE49-F238E27FC236}">
                  <a16:creationId xmlns:a16="http://schemas.microsoft.com/office/drawing/2014/main" id="{4B2C8833-5614-0D9A-57EB-F00F619EC5BA}"/>
                </a:ext>
              </a:extLst>
            </p:cNvPr>
            <p:cNvSpPr/>
            <p:nvPr/>
          </p:nvSpPr>
          <p:spPr>
            <a:xfrm>
              <a:off x="5360277" y="5270928"/>
              <a:ext cx="966679" cy="446277"/>
            </a:xfrm>
            <a:prstGeom prst="roundRect">
              <a:avLst>
                <a:gd name="adj" fmla="val 0"/>
              </a:avLst>
            </a:prstGeom>
            <a:solidFill>
              <a:schemeClr val="bg1">
                <a:alpha val="20000"/>
              </a:schemeClr>
            </a:solidFill>
            <a:ln w="19050">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pc="-38" dirty="0">
                  <a:solidFill>
                    <a:srgbClr val="2C4166"/>
                  </a:solidFill>
                  <a:latin typeface="IBM Plex Sans Bold"/>
                  <a:ea typeface="IBM Plex Sans Bold"/>
                  <a:cs typeface="IBM Plex Sans Bold"/>
                  <a:sym typeface="IBM Plex Sans Bold"/>
                </a:rPr>
                <a:t>Bilan à </a:t>
              </a:r>
              <a:r>
                <a:rPr lang="en-US" sz="1600" spc="-38" dirty="0" err="1">
                  <a:solidFill>
                    <a:srgbClr val="2C4166"/>
                  </a:solidFill>
                  <a:latin typeface="IBM Plex Sans Bold"/>
                  <a:ea typeface="IBM Plex Sans Bold"/>
                  <a:cs typeface="IBM Plex Sans Bold"/>
                  <a:sym typeface="IBM Plex Sans Bold"/>
                </a:rPr>
                <a:t>chaud</a:t>
              </a:r>
              <a:r>
                <a:rPr lang="en-US" sz="1600" spc="-38" dirty="0">
                  <a:solidFill>
                    <a:srgbClr val="2C4166"/>
                  </a:solidFill>
                  <a:latin typeface="IBM Plex Sans Bold"/>
                  <a:ea typeface="IBM Plex Sans Bold"/>
                  <a:cs typeface="IBM Plex Sans Bold"/>
                  <a:sym typeface="IBM Plex Sans Bold"/>
                </a:rPr>
                <a:t> global et par site</a:t>
              </a:r>
            </a:p>
          </p:txBody>
        </p:sp>
      </p:grpSp>
      <p:sp>
        <p:nvSpPr>
          <p:cNvPr id="46" name="Rectangle : coins arrondis 45">
            <a:extLst>
              <a:ext uri="{FF2B5EF4-FFF2-40B4-BE49-F238E27FC236}">
                <a16:creationId xmlns:a16="http://schemas.microsoft.com/office/drawing/2014/main" id="{D1C18ECB-83C7-6818-ED6A-2DAF0E6C7566}"/>
              </a:ext>
            </a:extLst>
          </p:cNvPr>
          <p:cNvSpPr/>
          <p:nvPr/>
        </p:nvSpPr>
        <p:spPr>
          <a:xfrm>
            <a:off x="5977675" y="2417548"/>
            <a:ext cx="3622733" cy="6586966"/>
          </a:xfrm>
          <a:prstGeom prst="roundRect">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428405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7EE7E-EE96-0771-6542-DEDD3D2C0E1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CA84FAA-7D80-1F54-1225-53F40264FD43}"/>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dirty="0"/>
              <a:t>Déroulé de l’exercice de crise</a:t>
            </a:r>
          </a:p>
        </p:txBody>
      </p:sp>
      <p:sp>
        <p:nvSpPr>
          <p:cNvPr id="3" name="Espace réservé du numéro de diapositive 2">
            <a:extLst>
              <a:ext uri="{FF2B5EF4-FFF2-40B4-BE49-F238E27FC236}">
                <a16:creationId xmlns:a16="http://schemas.microsoft.com/office/drawing/2014/main" id="{2BA03649-2BC2-39AD-6F0A-49577717FAF1}"/>
              </a:ext>
            </a:extLst>
          </p:cNvPr>
          <p:cNvSpPr>
            <a:spLocks noGrp="1"/>
          </p:cNvSpPr>
          <p:nvPr>
            <p:ph type="sldNum" idx="12"/>
          </p:nvPr>
        </p:nvSpPr>
        <p:spPr/>
        <p:txBody>
          <a:bodyPr/>
          <a:lstStyle/>
          <a:p>
            <a:pPr defTabSz="1828800"/>
            <a:fld id="{00000000-1234-1234-1234-123412341234}" type="slidenum">
              <a:rPr lang="fr-FR" kern="0"/>
              <a:pPr defTabSz="1828800"/>
              <a:t>9</a:t>
            </a:fld>
            <a:endParaRPr lang="fr-FR" kern="0"/>
          </a:p>
        </p:txBody>
      </p:sp>
      <p:sp>
        <p:nvSpPr>
          <p:cNvPr id="14" name="Google Shape;40;p16">
            <a:extLst>
              <a:ext uri="{FF2B5EF4-FFF2-40B4-BE49-F238E27FC236}">
                <a16:creationId xmlns:a16="http://schemas.microsoft.com/office/drawing/2014/main" id="{3D4702AC-CC21-7C7A-C47A-B57D766AE866}"/>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9</a:t>
            </a:fld>
            <a:endParaRPr lang="fr-FR" sz="1600"/>
          </a:p>
        </p:txBody>
      </p:sp>
      <p:sp>
        <p:nvSpPr>
          <p:cNvPr id="5" name="Flèche : pentagone 4">
            <a:extLst>
              <a:ext uri="{FF2B5EF4-FFF2-40B4-BE49-F238E27FC236}">
                <a16:creationId xmlns:a16="http://schemas.microsoft.com/office/drawing/2014/main" id="{49685632-64A5-B994-B5D7-12E6307604F5}"/>
              </a:ext>
            </a:extLst>
          </p:cNvPr>
          <p:cNvSpPr/>
          <p:nvPr/>
        </p:nvSpPr>
        <p:spPr>
          <a:xfrm>
            <a:off x="3750590" y="6910311"/>
            <a:ext cx="6165739" cy="547688"/>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Roboto" panose="02000000000000000000" pitchFamily="2" charset="0"/>
                <a:ea typeface="Roboto" panose="02000000000000000000" pitchFamily="2" charset="0"/>
                <a:cs typeface="Roboto" panose="02000000000000000000" pitchFamily="2" charset="0"/>
              </a:rPr>
              <a:t>Jour J</a:t>
            </a:r>
          </a:p>
        </p:txBody>
      </p:sp>
      <p:sp>
        <p:nvSpPr>
          <p:cNvPr id="6" name="Flèche : chevron 5">
            <a:extLst>
              <a:ext uri="{FF2B5EF4-FFF2-40B4-BE49-F238E27FC236}">
                <a16:creationId xmlns:a16="http://schemas.microsoft.com/office/drawing/2014/main" id="{391A99C2-7830-ABFE-2449-549567FBE24F}"/>
              </a:ext>
            </a:extLst>
          </p:cNvPr>
          <p:cNvSpPr/>
          <p:nvPr/>
        </p:nvSpPr>
        <p:spPr>
          <a:xfrm>
            <a:off x="10259878" y="6910311"/>
            <a:ext cx="5160934" cy="547688"/>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latin typeface="Roboto" panose="02000000000000000000" pitchFamily="2" charset="0"/>
                <a:ea typeface="Roboto" panose="02000000000000000000" pitchFamily="2" charset="0"/>
                <a:cs typeface="Roboto" panose="02000000000000000000" pitchFamily="2" charset="0"/>
              </a:rPr>
              <a:t>J+10 </a:t>
            </a:r>
          </a:p>
        </p:txBody>
      </p:sp>
      <p:grpSp>
        <p:nvGrpSpPr>
          <p:cNvPr id="9" name="Groupe 8">
            <a:extLst>
              <a:ext uri="{FF2B5EF4-FFF2-40B4-BE49-F238E27FC236}">
                <a16:creationId xmlns:a16="http://schemas.microsoft.com/office/drawing/2014/main" id="{F1746DAE-0681-93EB-D26B-D8C13FB7FDB2}"/>
              </a:ext>
            </a:extLst>
          </p:cNvPr>
          <p:cNvGrpSpPr/>
          <p:nvPr/>
        </p:nvGrpSpPr>
        <p:grpSpPr>
          <a:xfrm>
            <a:off x="15467309" y="6910311"/>
            <a:ext cx="2216256" cy="547688"/>
            <a:chOff x="12212664" y="5143500"/>
            <a:chExt cx="1549831" cy="547688"/>
          </a:xfrm>
        </p:grpSpPr>
        <p:sp>
          <p:nvSpPr>
            <p:cNvPr id="7" name="Rectangle 6">
              <a:extLst>
                <a:ext uri="{FF2B5EF4-FFF2-40B4-BE49-F238E27FC236}">
                  <a16:creationId xmlns:a16="http://schemas.microsoft.com/office/drawing/2014/main" id="{6E46481E-795B-88A6-8FA4-1802F54C8B3C}"/>
                </a:ext>
              </a:extLst>
            </p:cNvPr>
            <p:cNvSpPr/>
            <p:nvPr/>
          </p:nvSpPr>
          <p:spPr>
            <a:xfrm>
              <a:off x="12879091" y="5143500"/>
              <a:ext cx="883404" cy="54768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b="1">
                <a:latin typeface="Roboto" panose="02000000000000000000" pitchFamily="2" charset="0"/>
                <a:ea typeface="Roboto" panose="02000000000000000000" pitchFamily="2" charset="0"/>
                <a:cs typeface="Roboto" panose="02000000000000000000" pitchFamily="2" charset="0"/>
              </a:endParaRPr>
            </a:p>
          </p:txBody>
        </p:sp>
        <p:sp>
          <p:nvSpPr>
            <p:cNvPr id="8" name="Flèche : chevron 7">
              <a:extLst>
                <a:ext uri="{FF2B5EF4-FFF2-40B4-BE49-F238E27FC236}">
                  <a16:creationId xmlns:a16="http://schemas.microsoft.com/office/drawing/2014/main" id="{66CD8959-40B5-D988-A2FB-513724E43D20}"/>
                </a:ext>
              </a:extLst>
            </p:cNvPr>
            <p:cNvSpPr/>
            <p:nvPr/>
          </p:nvSpPr>
          <p:spPr>
            <a:xfrm>
              <a:off x="12212664" y="5143500"/>
              <a:ext cx="1549831" cy="547688"/>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bg1"/>
                  </a:solidFill>
                  <a:latin typeface="Roboto" panose="02000000000000000000" pitchFamily="2" charset="0"/>
                  <a:ea typeface="Roboto" panose="02000000000000000000" pitchFamily="2" charset="0"/>
                  <a:cs typeface="Roboto" panose="02000000000000000000" pitchFamily="2" charset="0"/>
                </a:rPr>
                <a:t>Sortie de crise</a:t>
              </a:r>
            </a:p>
          </p:txBody>
        </p:sp>
      </p:grpSp>
      <p:sp>
        <p:nvSpPr>
          <p:cNvPr id="10" name="Rectangle 9">
            <a:extLst>
              <a:ext uri="{FF2B5EF4-FFF2-40B4-BE49-F238E27FC236}">
                <a16:creationId xmlns:a16="http://schemas.microsoft.com/office/drawing/2014/main" id="{DB79A314-403E-5CCB-CDE0-B5164626EC78}"/>
              </a:ext>
            </a:extLst>
          </p:cNvPr>
          <p:cNvSpPr/>
          <p:nvPr/>
        </p:nvSpPr>
        <p:spPr>
          <a:xfrm>
            <a:off x="573437" y="6910311"/>
            <a:ext cx="2833604" cy="54768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dirty="0">
                <a:latin typeface="Roboto" panose="02000000000000000000" pitchFamily="2" charset="0"/>
                <a:ea typeface="Roboto" panose="02000000000000000000" pitchFamily="2" charset="0"/>
                <a:cs typeface="Roboto" panose="02000000000000000000" pitchFamily="2" charset="0"/>
              </a:rPr>
              <a:t>Début de crise</a:t>
            </a:r>
          </a:p>
        </p:txBody>
      </p:sp>
      <p:sp>
        <p:nvSpPr>
          <p:cNvPr id="12" name="Légende : flèche vers le bas 11">
            <a:extLst>
              <a:ext uri="{FF2B5EF4-FFF2-40B4-BE49-F238E27FC236}">
                <a16:creationId xmlns:a16="http://schemas.microsoft.com/office/drawing/2014/main" id="{6098CF4C-F753-51C9-CA8F-65595F5764B0}"/>
              </a:ext>
            </a:extLst>
          </p:cNvPr>
          <p:cNvSpPr/>
          <p:nvPr/>
        </p:nvSpPr>
        <p:spPr>
          <a:xfrm>
            <a:off x="-1" y="1472339"/>
            <a:ext cx="4324027" cy="5364446"/>
          </a:xfrm>
          <a:prstGeom prst="downArrowCallout">
            <a:avLst>
              <a:gd name="adj1" fmla="val 12139"/>
              <a:gd name="adj2" fmla="val 11500"/>
              <a:gd name="adj3" fmla="val 10834"/>
              <a:gd name="adj4" fmla="val 88090"/>
            </a:avLst>
          </a:prstGeom>
          <a:no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dirty="0">
                <a:solidFill>
                  <a:schemeClr val="tx1"/>
                </a:solidFill>
              </a:rPr>
              <a:t>Début du scénario de l’exercice : </a:t>
            </a:r>
          </a:p>
          <a:p>
            <a:r>
              <a:rPr lang="fr-FR" sz="1600" i="1" dirty="0">
                <a:solidFill>
                  <a:schemeClr val="tx1"/>
                </a:solidFill>
              </a:rPr>
              <a:t>« Dans la nuit du 24 au 25 novembre, le Directeur de garde de l’APHM a été contacté par les équipes SI pour une suspicion de cyberattaque. D'après le premier rapport d'investigation, des personnels d’astreinte informatique, l’alerte est arrivée le matin aux alentours de 3h, plusieurs postes de travail se sont verrouillés dans le SAU (2 à l'accueil et 1 dans le bureau médical), en imagerie médicale (5 postes) et au laboratoire (6 postes). Ne parvenant pas à identifier la cause exacte de ces dysfonctionnements, l'astreinte informatique en a averti le DSI et le RSSI aux alentours de 6h. A 6h30, la DSN informe qu’il pourrait s'agir d'une cyberattaque et qu'une cellule de crise restreinte SI a été activée pour mener les investigations. »</a:t>
            </a:r>
          </a:p>
          <a:p>
            <a:endParaRPr lang="fr-FR" sz="1600" i="1" dirty="0">
              <a:solidFill>
                <a:schemeClr val="tx1"/>
              </a:solidFill>
            </a:endParaRPr>
          </a:p>
        </p:txBody>
      </p:sp>
      <p:sp>
        <p:nvSpPr>
          <p:cNvPr id="13" name="Légende : flèche vers le bas 12">
            <a:extLst>
              <a:ext uri="{FF2B5EF4-FFF2-40B4-BE49-F238E27FC236}">
                <a16:creationId xmlns:a16="http://schemas.microsoft.com/office/drawing/2014/main" id="{6888C934-7701-8077-3448-A630F33E53A9}"/>
              </a:ext>
            </a:extLst>
          </p:cNvPr>
          <p:cNvSpPr/>
          <p:nvPr/>
        </p:nvSpPr>
        <p:spPr>
          <a:xfrm>
            <a:off x="4641582" y="4580526"/>
            <a:ext cx="1937288" cy="2256259"/>
          </a:xfrm>
          <a:prstGeom prst="downArrowCallout">
            <a:avLst>
              <a:gd name="adj1" fmla="val 25000"/>
              <a:gd name="adj2" fmla="val 25000"/>
              <a:gd name="adj3" fmla="val 25000"/>
              <a:gd name="adj4" fmla="val 71159"/>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dirty="0">
                <a:solidFill>
                  <a:schemeClr val="tx1"/>
                </a:solidFill>
              </a:rPr>
              <a:t>9h : tous les établissements sont impactés par la crise cyber</a:t>
            </a:r>
          </a:p>
          <a:p>
            <a:endParaRPr lang="fr-FR" sz="1600" i="1" dirty="0">
              <a:solidFill>
                <a:schemeClr val="tx1"/>
              </a:solidFill>
            </a:endParaRPr>
          </a:p>
        </p:txBody>
      </p:sp>
      <p:sp>
        <p:nvSpPr>
          <p:cNvPr id="17" name="Légende : flèche vers le bas 16">
            <a:extLst>
              <a:ext uri="{FF2B5EF4-FFF2-40B4-BE49-F238E27FC236}">
                <a16:creationId xmlns:a16="http://schemas.microsoft.com/office/drawing/2014/main" id="{4231FDC2-3B38-CFD1-2DD0-F77614F4A59E}"/>
              </a:ext>
            </a:extLst>
          </p:cNvPr>
          <p:cNvSpPr/>
          <p:nvPr/>
        </p:nvSpPr>
        <p:spPr>
          <a:xfrm>
            <a:off x="7121470" y="1472340"/>
            <a:ext cx="2794859" cy="5364446"/>
          </a:xfrm>
          <a:prstGeom prst="downArrowCallout">
            <a:avLst>
              <a:gd name="adj1" fmla="val 23701"/>
              <a:gd name="adj2" fmla="val 21104"/>
              <a:gd name="adj3" fmla="val 21104"/>
              <a:gd name="adj4" fmla="val 87629"/>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dirty="0">
                <a:solidFill>
                  <a:schemeClr val="tx1"/>
                </a:solidFill>
              </a:rPr>
              <a:t>Pb sur la gestion des payes agents =&gt; RH</a:t>
            </a:r>
          </a:p>
          <a:p>
            <a:endParaRPr lang="fr-FR" sz="1600" i="1" dirty="0">
              <a:solidFill>
                <a:schemeClr val="tx1"/>
              </a:solidFill>
            </a:endParaRPr>
          </a:p>
          <a:p>
            <a:r>
              <a:rPr lang="fr-FR" sz="1600" i="1" dirty="0">
                <a:solidFill>
                  <a:schemeClr val="tx1"/>
                </a:solidFill>
              </a:rPr>
              <a:t>Pb sur la gestion des repas =&gt; Cuisine</a:t>
            </a:r>
          </a:p>
          <a:p>
            <a:endParaRPr lang="fr-FR" sz="1600" i="1" dirty="0">
              <a:solidFill>
                <a:schemeClr val="tx1"/>
              </a:solidFill>
            </a:endParaRPr>
          </a:p>
          <a:p>
            <a:r>
              <a:rPr lang="fr-FR" sz="1600" i="1" dirty="0">
                <a:solidFill>
                  <a:schemeClr val="tx1"/>
                </a:solidFill>
              </a:rPr>
              <a:t>Pb de gestion d’étiquettes par les admissions</a:t>
            </a:r>
          </a:p>
          <a:p>
            <a:endParaRPr lang="fr-FR" sz="1600" i="1" dirty="0">
              <a:solidFill>
                <a:schemeClr val="tx1"/>
              </a:solidFill>
            </a:endParaRPr>
          </a:p>
          <a:p>
            <a:r>
              <a:rPr lang="fr-FR" sz="1600" i="1" dirty="0">
                <a:solidFill>
                  <a:schemeClr val="tx1"/>
                </a:solidFill>
              </a:rPr>
              <a:t>Pb sur risques de iatrogénie médicamenteuse= &gt; Pharmacie</a:t>
            </a:r>
          </a:p>
          <a:p>
            <a:endParaRPr lang="fr-FR" sz="1600" i="1" dirty="0">
              <a:solidFill>
                <a:schemeClr val="tx1"/>
              </a:solidFill>
            </a:endParaRPr>
          </a:p>
          <a:p>
            <a:r>
              <a:rPr lang="fr-FR" sz="1600" i="1" dirty="0">
                <a:solidFill>
                  <a:schemeClr val="tx1"/>
                </a:solidFill>
              </a:rPr>
              <a:t>Pb de gestion des transports interne =&gt; brancardage, bloc, urgences, gestion des lits, imagerie, labo</a:t>
            </a:r>
          </a:p>
          <a:p>
            <a:endParaRPr lang="fr-FR" sz="1600" i="1" dirty="0">
              <a:solidFill>
                <a:schemeClr val="tx1"/>
              </a:solidFill>
            </a:endParaRPr>
          </a:p>
          <a:p>
            <a:r>
              <a:rPr lang="fr-FR" sz="1600" i="1" dirty="0">
                <a:solidFill>
                  <a:schemeClr val="tx1"/>
                </a:solidFill>
              </a:rPr>
              <a:t>Pb sur la gestion GTB/GTC</a:t>
            </a:r>
          </a:p>
        </p:txBody>
      </p:sp>
      <p:sp>
        <p:nvSpPr>
          <p:cNvPr id="21" name="Légende : flèche vers le haut 20">
            <a:extLst>
              <a:ext uri="{FF2B5EF4-FFF2-40B4-BE49-F238E27FC236}">
                <a16:creationId xmlns:a16="http://schemas.microsoft.com/office/drawing/2014/main" id="{846857D1-628B-A3DC-68E1-1EAC5814E523}"/>
              </a:ext>
            </a:extLst>
          </p:cNvPr>
          <p:cNvSpPr/>
          <p:nvPr/>
        </p:nvSpPr>
        <p:spPr>
          <a:xfrm>
            <a:off x="5868699" y="7480298"/>
            <a:ext cx="1875295" cy="1997386"/>
          </a:xfrm>
          <a:prstGeom prst="upArrowCallout">
            <a:avLst>
              <a:gd name="adj1" fmla="val 25000"/>
              <a:gd name="adj2" fmla="val 25000"/>
              <a:gd name="adj3" fmla="val 25000"/>
              <a:gd name="adj4" fmla="val 7199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dirty="0">
                <a:solidFill>
                  <a:schemeClr val="tx1"/>
                </a:solidFill>
              </a:rPr>
              <a:t>Interaction avec l’ARS, Grades, le CERT-Sante, SOC, l’ANSSI, FSSI, …</a:t>
            </a:r>
          </a:p>
        </p:txBody>
      </p:sp>
      <p:sp>
        <p:nvSpPr>
          <p:cNvPr id="22" name="Légende : flèche vers le bas 21">
            <a:extLst>
              <a:ext uri="{FF2B5EF4-FFF2-40B4-BE49-F238E27FC236}">
                <a16:creationId xmlns:a16="http://schemas.microsoft.com/office/drawing/2014/main" id="{5C8D1260-1B6C-23F4-04F7-96FB3FEB307D}"/>
              </a:ext>
            </a:extLst>
          </p:cNvPr>
          <p:cNvSpPr/>
          <p:nvPr/>
        </p:nvSpPr>
        <p:spPr>
          <a:xfrm>
            <a:off x="11887200" y="4597373"/>
            <a:ext cx="2138765" cy="2256259"/>
          </a:xfrm>
          <a:prstGeom prst="downArrowCallout">
            <a:avLst>
              <a:gd name="adj1" fmla="val 25000"/>
              <a:gd name="adj2" fmla="val 25000"/>
              <a:gd name="adj3" fmla="val 25000"/>
              <a:gd name="adj4" fmla="val 71159"/>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dirty="0">
                <a:solidFill>
                  <a:schemeClr val="tx1"/>
                </a:solidFill>
              </a:rPr>
              <a:t>Interaction avec la presse départementale et régionale</a:t>
            </a:r>
          </a:p>
          <a:p>
            <a:endParaRPr lang="fr-FR" sz="1600" i="1" dirty="0">
              <a:solidFill>
                <a:schemeClr val="tx1"/>
              </a:solidFill>
            </a:endParaRPr>
          </a:p>
        </p:txBody>
      </p:sp>
      <p:sp>
        <p:nvSpPr>
          <p:cNvPr id="23" name="Légende : flèche vers le haut 22">
            <a:extLst>
              <a:ext uri="{FF2B5EF4-FFF2-40B4-BE49-F238E27FC236}">
                <a16:creationId xmlns:a16="http://schemas.microsoft.com/office/drawing/2014/main" id="{85EBDF4A-4D2C-3B86-24BC-9678206C5C93}"/>
              </a:ext>
            </a:extLst>
          </p:cNvPr>
          <p:cNvSpPr/>
          <p:nvPr/>
        </p:nvSpPr>
        <p:spPr>
          <a:xfrm>
            <a:off x="15738527" y="7502598"/>
            <a:ext cx="1875295" cy="1997386"/>
          </a:xfrm>
          <a:prstGeom prst="upArrowCallout">
            <a:avLst>
              <a:gd name="adj1" fmla="val 25000"/>
              <a:gd name="adj2" fmla="val 25000"/>
              <a:gd name="adj3" fmla="val 25000"/>
              <a:gd name="adj4" fmla="val 7199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dirty="0">
                <a:solidFill>
                  <a:schemeClr val="tx1"/>
                </a:solidFill>
              </a:rPr>
              <a:t>Tests modalités de reprise d’activité</a:t>
            </a:r>
          </a:p>
        </p:txBody>
      </p:sp>
      <p:sp>
        <p:nvSpPr>
          <p:cNvPr id="24" name="Légende : flèche vers le haut 23">
            <a:extLst>
              <a:ext uri="{FF2B5EF4-FFF2-40B4-BE49-F238E27FC236}">
                <a16:creationId xmlns:a16="http://schemas.microsoft.com/office/drawing/2014/main" id="{3245FE7D-C2B3-D963-A92A-84728173C2F3}"/>
              </a:ext>
            </a:extLst>
          </p:cNvPr>
          <p:cNvSpPr/>
          <p:nvPr/>
        </p:nvSpPr>
        <p:spPr>
          <a:xfrm>
            <a:off x="11458431" y="7519444"/>
            <a:ext cx="2843918" cy="2528227"/>
          </a:xfrm>
          <a:prstGeom prst="upArrowCallout">
            <a:avLst>
              <a:gd name="adj1" fmla="val 25000"/>
              <a:gd name="adj2" fmla="val 25000"/>
              <a:gd name="adj3" fmla="val 25000"/>
              <a:gd name="adj4" fmla="val 7199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dirty="0">
                <a:solidFill>
                  <a:schemeClr val="tx1"/>
                </a:solidFill>
              </a:rPr>
              <a:t>Tests la capacité des établissements à répondre aux questions régulières de l’ARS  pendant la crise (Gestion des lits, besoins matériels, besoins compétences, …)</a:t>
            </a:r>
          </a:p>
        </p:txBody>
      </p:sp>
      <p:sp>
        <p:nvSpPr>
          <p:cNvPr id="4" name="Google Shape;41;p16">
            <a:extLst>
              <a:ext uri="{FF2B5EF4-FFF2-40B4-BE49-F238E27FC236}">
                <a16:creationId xmlns:a16="http://schemas.microsoft.com/office/drawing/2014/main" id="{CB1F7F9E-E2F7-CB02-E62D-ED5363B0834C}"/>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dirty="0">
                <a:latin typeface="Arial" charset="0"/>
                <a:ea typeface="Geneva" charset="-128"/>
              </a:rPr>
              <a:t>| TILWIT – GHT HOPITAUX DE PROVENCE – Exercice Gestion de Crise – 25 novembre 2025</a:t>
            </a:r>
          </a:p>
        </p:txBody>
      </p:sp>
    </p:spTree>
    <p:extLst>
      <p:ext uri="{BB962C8B-B14F-4D97-AF65-F5344CB8AC3E}">
        <p14:creationId xmlns:p14="http://schemas.microsoft.com/office/powerpoint/2010/main" val="414727825"/>
      </p:ext>
    </p:extLst>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NS_THEME STANDARD_V1.0">
  <a:themeElements>
    <a:clrScheme name="Bleu chaud">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520935d-3cb4-43ba-adb2-da5d9336ef0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3F3E7669299ED498BF8670751246C9C" ma:contentTypeVersion="12" ma:contentTypeDescription="Crée un document." ma:contentTypeScope="" ma:versionID="9ea08e8891a339d249ee27f4062e2a65">
  <xsd:schema xmlns:xsd="http://www.w3.org/2001/XMLSchema" xmlns:xs="http://www.w3.org/2001/XMLSchema" xmlns:p="http://schemas.microsoft.com/office/2006/metadata/properties" xmlns:ns2="4520935d-3cb4-43ba-adb2-da5d9336ef02" targetNamespace="http://schemas.microsoft.com/office/2006/metadata/properties" ma:root="true" ma:fieldsID="626ddcbf563447ea8bc99a9556dbc127" ns2:_="">
    <xsd:import namespace="4520935d-3cb4-43ba-adb2-da5d9336ef0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520935d-3cb4-43ba-adb2-da5d9336ef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f93a45ad-51f6-4a41-beee-2f64d7f7152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9564D8-6E0C-41CB-8C69-D65077705235}">
  <ds:schemaRefs>
    <ds:schemaRef ds:uri="http://schemas.microsoft.com/sharepoint/v3/contenttype/forms"/>
  </ds:schemaRefs>
</ds:datastoreItem>
</file>

<file path=customXml/itemProps2.xml><?xml version="1.0" encoding="utf-8"?>
<ds:datastoreItem xmlns:ds="http://schemas.openxmlformats.org/officeDocument/2006/customXml" ds:itemID="{97975CD5-564B-420E-B169-BA1E0938C2F1}">
  <ds:schemaRefs>
    <ds:schemaRef ds:uri="20d718ce-b60b-4ce5-9a53-cc94fa03ebf3"/>
    <ds:schemaRef ds:uri="e64d11e2-49ac-4610-b7f4-939867494da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4520935d-3cb4-43ba-adb2-da5d9336ef02"/>
  </ds:schemaRefs>
</ds:datastoreItem>
</file>

<file path=customXml/itemProps3.xml><?xml version="1.0" encoding="utf-8"?>
<ds:datastoreItem xmlns:ds="http://schemas.openxmlformats.org/officeDocument/2006/customXml" ds:itemID="{1F64C236-CBA7-4868-9E99-B9513A584ECA}"/>
</file>

<file path=docProps/app.xml><?xml version="1.0" encoding="utf-8"?>
<Properties xmlns="http://schemas.openxmlformats.org/officeDocument/2006/extended-properties" xmlns:vt="http://schemas.openxmlformats.org/officeDocument/2006/docPropsVTypes">
  <TotalTime>602</TotalTime>
  <Words>2288</Words>
  <Application>Microsoft Office PowerPoint</Application>
  <PresentationFormat>Personnalisé</PresentationFormat>
  <Paragraphs>300</Paragraphs>
  <Slides>19</Slides>
  <Notes>1</Notes>
  <HiddenSlides>0</HiddenSlides>
  <MMClips>0</MMClips>
  <ScaleCrop>false</ScaleCrop>
  <HeadingPairs>
    <vt:vector size="8" baseType="variant">
      <vt:variant>
        <vt:lpstr>Polices utilisées</vt:lpstr>
      </vt:variant>
      <vt:variant>
        <vt:i4>12</vt:i4>
      </vt:variant>
      <vt:variant>
        <vt:lpstr>Thème</vt:lpstr>
      </vt:variant>
      <vt:variant>
        <vt:i4>2</vt:i4>
      </vt:variant>
      <vt:variant>
        <vt:lpstr>Liens</vt:lpstr>
      </vt:variant>
      <vt:variant>
        <vt:i4>1</vt:i4>
      </vt:variant>
      <vt:variant>
        <vt:lpstr>Titres des diapositives</vt:lpstr>
      </vt:variant>
      <vt:variant>
        <vt:i4>19</vt:i4>
      </vt:variant>
    </vt:vector>
  </HeadingPairs>
  <TitlesOfParts>
    <vt:vector size="34" baseType="lpstr">
      <vt:lpstr>Calibri</vt:lpstr>
      <vt:lpstr>Futura PT Light</vt:lpstr>
      <vt:lpstr>Lato Light</vt:lpstr>
      <vt:lpstr>Noto Sans Symbols</vt:lpstr>
      <vt:lpstr>Aptos</vt:lpstr>
      <vt:lpstr>IBM Plex Sans Bold</vt:lpstr>
      <vt:lpstr>Arial</vt:lpstr>
      <vt:lpstr>Roboto</vt:lpstr>
      <vt:lpstr>Arial Italics</vt:lpstr>
      <vt:lpstr>Arial Bold</vt:lpstr>
      <vt:lpstr>Montserrat Bold</vt:lpstr>
      <vt:lpstr>Calibri (MS)</vt:lpstr>
      <vt:lpstr>Office Theme</vt:lpstr>
      <vt:lpstr>ANS_THEME STANDARD_V1.0</vt:lpstr>
      <vt:lpstr>https://tilwitcom.sharepoint.com/sites/Teamtilwit-PRODUCTIONTILWIT/Shared Documents/PRODUCTION TILWIT/01_PRODUCTION/APHM - GHT 13/2025_25115_EXERCICE DE CRISE GHT/04_Documents de travail/APHM -GHT13 - ORGANSATION PRESTATION.xlsx!CELLULES DE CRISE!L3C3:L36C7</vt:lpstr>
      <vt:lpstr>Présentation PowerPoint</vt:lpstr>
      <vt:lpstr>Présentation PowerPoint</vt:lpstr>
      <vt:lpstr>Objectifs</vt:lpstr>
      <vt:lpstr>Contexte</vt:lpstr>
      <vt:lpstr>Contexte</vt:lpstr>
      <vt:lpstr>Organisation</vt:lpstr>
      <vt:lpstr>Organisation</vt:lpstr>
      <vt:lpstr>Déroulé de l’exercice de crise</vt:lpstr>
      <vt:lpstr>Déroulé de l’exercice de crise</vt:lpstr>
      <vt:lpstr>Votre rôle le jour J</vt:lpstr>
      <vt:lpstr>Présentation PowerPoint</vt:lpstr>
      <vt:lpstr>Présentation PowerPoint</vt:lpstr>
      <vt:lpstr>Présentation PowerPoint</vt:lpstr>
      <vt:lpstr>Attribution des sites le jour J</vt:lpstr>
      <vt:lpstr>Moyens à votre disposition</vt:lpstr>
      <vt:lpstr>Contacts utiles</vt:lpstr>
      <vt:lpstr>Après la mission</vt:lpstr>
      <vt:lpstr>Questions / Réponses</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Tilwit santé</dc:title>
  <dc:creator>Noemie Rodriguez</dc:creator>
  <cp:lastModifiedBy>Stéphane BOUCHUT</cp:lastModifiedBy>
  <cp:revision>3</cp:revision>
  <dcterms:created xsi:type="dcterms:W3CDTF">2006-08-16T00:00:00Z</dcterms:created>
  <dcterms:modified xsi:type="dcterms:W3CDTF">2025-10-31T14:25:01Z</dcterms:modified>
  <dc:identifier>DAGrRhI2kYY</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0x01010013F3E7669299ED498BF8670751246C9C</vt:lpwstr>
  </property>
</Properties>
</file>