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 id="2147483710" r:id="rId5"/>
  </p:sldMasterIdLst>
  <p:notesMasterIdLst>
    <p:notesMasterId r:id="rId15"/>
  </p:notesMasterIdLst>
  <p:handoutMasterIdLst>
    <p:handoutMasterId r:id="rId16"/>
  </p:handoutMasterIdLst>
  <p:sldIdLst>
    <p:sldId id="271" r:id="rId6"/>
    <p:sldId id="285" r:id="rId7"/>
    <p:sldId id="275" r:id="rId8"/>
    <p:sldId id="278" r:id="rId9"/>
    <p:sldId id="300" r:id="rId10"/>
    <p:sldId id="293" r:id="rId11"/>
    <p:sldId id="311" r:id="rId12"/>
    <p:sldId id="301" r:id="rId13"/>
    <p:sldId id="288" r:id="rId14"/>
  </p:sldIdLst>
  <p:sldSz cx="9144000" cy="5143500" type="screen16x9"/>
  <p:notesSz cx="6799263" cy="9929813"/>
  <p:defaultTex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p:defaultTextStyle>
  <p:extLst>
    <p:ext uri="{521415D9-36F7-43E2-AB2F-B90AF26B5E84}">
      <p14:sectionLst xmlns:p14="http://schemas.microsoft.com/office/powerpoint/2010/main">
        <p14:section name="Default Section" id="{CD8EA14F-1B07-417F-BEF8-92869C3E0431}">
          <p14:sldIdLst>
            <p14:sldId id="271"/>
            <p14:sldId id="285"/>
            <p14:sldId id="275"/>
            <p14:sldId id="278"/>
            <p14:sldId id="300"/>
            <p14:sldId id="293"/>
            <p14:sldId id="311"/>
            <p14:sldId id="301"/>
            <p14:sldId id="28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9BAD39-524F-9AE5-6837-98CB558A8013}" name="JOUVET Eléonore" initials="JE" userId="S::eleonore.jouvet@wavestone.com::c8aeb4ee-4c90-4a44-aca7-d96e7a4cff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IN Cassandre" initials="GC" lastIdx="7" clrIdx="0">
    <p:extLst>
      <p:ext uri="{19B8F6BF-5375-455C-9EA6-DF929625EA0E}">
        <p15:presenceInfo xmlns:p15="http://schemas.microsoft.com/office/powerpoint/2012/main" userId="S::cassandre.gonin@wavestone.com::f0e05665-e0d0-464d-8a36-7e489b81fa5f" providerId="AD"/>
      </p:ext>
    </p:extLst>
  </p:cmAuthor>
  <p:cmAuthor id="2" name="JOUVET Eléonore" initials="JE" lastIdx="12" clrIdx="1">
    <p:extLst>
      <p:ext uri="{19B8F6BF-5375-455C-9EA6-DF929625EA0E}">
        <p15:presenceInfo xmlns:p15="http://schemas.microsoft.com/office/powerpoint/2012/main" userId="S::eleonore.jouvet@wavestone.com::c8aeb4ee-4c90-4a44-aca7-d96e7a4cff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49"/>
    <a:srgbClr val="008DBA"/>
    <a:srgbClr val="93BDD3"/>
    <a:srgbClr val="D9E8EF"/>
    <a:srgbClr val="F5E8D7"/>
    <a:srgbClr val="ADB9CA"/>
    <a:srgbClr val="E94C96"/>
    <a:srgbClr val="FF9900"/>
    <a:srgbClr val="EB5B65"/>
    <a:srgbClr val="FF5B5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ECF7F-CEE2-4934-B315-2BB5432D8E87}" v="5" dt="2025-11-05T15:51:33.07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68" y="27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éphane BOUCHUT" userId="48d76b6b-8988-4dd7-a008-768c76a47311" providerId="ADAL" clId="{6823A221-480A-439C-8858-A23D26CF733F}"/>
    <pc:docChg chg="custSel modSld modMainMaster">
      <pc:chgData name="Stéphane BOUCHUT" userId="48d76b6b-8988-4dd7-a008-768c76a47311" providerId="ADAL" clId="{6823A221-480A-439C-8858-A23D26CF733F}" dt="2025-11-05T15:52:22.163" v="103" actId="20577"/>
      <pc:docMkLst>
        <pc:docMk/>
      </pc:docMkLst>
      <pc:sldChg chg="modSp mod">
        <pc:chgData name="Stéphane BOUCHUT" userId="48d76b6b-8988-4dd7-a008-768c76a47311" providerId="ADAL" clId="{6823A221-480A-439C-8858-A23D26CF733F}" dt="2025-11-05T15:49:25.096" v="24" actId="13926"/>
        <pc:sldMkLst>
          <pc:docMk/>
          <pc:sldMk cId="859630719" sldId="271"/>
        </pc:sldMkLst>
        <pc:spChg chg="mod">
          <ac:chgData name="Stéphane BOUCHUT" userId="48d76b6b-8988-4dd7-a008-768c76a47311" providerId="ADAL" clId="{6823A221-480A-439C-8858-A23D26CF733F}" dt="2025-11-05T15:49:25.096" v="24" actId="13926"/>
          <ac:spMkLst>
            <pc:docMk/>
            <pc:sldMk cId="859630719" sldId="271"/>
            <ac:spMk id="4" creationId="{00000000-0000-0000-0000-000000000000}"/>
          </ac:spMkLst>
        </pc:spChg>
      </pc:sldChg>
      <pc:sldChg chg="modSp mod">
        <pc:chgData name="Stéphane BOUCHUT" userId="48d76b6b-8988-4dd7-a008-768c76a47311" providerId="ADAL" clId="{6823A221-480A-439C-8858-A23D26CF733F}" dt="2025-11-05T15:52:22.163" v="103" actId="20577"/>
        <pc:sldMkLst>
          <pc:docMk/>
          <pc:sldMk cId="391408660" sldId="288"/>
        </pc:sldMkLst>
        <pc:spChg chg="mod">
          <ac:chgData name="Stéphane BOUCHUT" userId="48d76b6b-8988-4dd7-a008-768c76a47311" providerId="ADAL" clId="{6823A221-480A-439C-8858-A23D26CF733F}" dt="2025-11-05T15:52:22.163" v="103" actId="20577"/>
          <ac:spMkLst>
            <pc:docMk/>
            <pc:sldMk cId="391408660" sldId="288"/>
            <ac:spMk id="5" creationId="{C2163EB5-F50B-436D-B859-B6528248BF9A}"/>
          </ac:spMkLst>
        </pc:spChg>
      </pc:sldChg>
      <pc:sldMasterChg chg="modSldLayout">
        <pc:chgData name="Stéphane BOUCHUT" userId="48d76b6b-8988-4dd7-a008-768c76a47311" providerId="ADAL" clId="{6823A221-480A-439C-8858-A23D26CF733F}" dt="2025-11-05T15:51:33.074" v="42"/>
        <pc:sldMasterMkLst>
          <pc:docMk/>
          <pc:sldMasterMk cId="2514093045" sldId="2147483699"/>
        </pc:sldMasterMkLst>
        <pc:sldLayoutChg chg="addSp delSp modSp mod">
          <pc:chgData name="Stéphane BOUCHUT" userId="48d76b6b-8988-4dd7-a008-768c76a47311" providerId="ADAL" clId="{6823A221-480A-439C-8858-A23D26CF733F}" dt="2025-11-05T15:51:33.074" v="42"/>
          <pc:sldLayoutMkLst>
            <pc:docMk/>
            <pc:sldMasterMk cId="2514093045" sldId="2147483699"/>
            <pc:sldLayoutMk cId="763617889" sldId="2147483701"/>
          </pc:sldLayoutMkLst>
          <pc:picChg chg="add mod">
            <ac:chgData name="Stéphane BOUCHUT" userId="48d76b6b-8988-4dd7-a008-768c76a47311" providerId="ADAL" clId="{6823A221-480A-439C-8858-A23D26CF733F}" dt="2025-11-05T15:51:11.257" v="38"/>
            <ac:picMkLst>
              <pc:docMk/>
              <pc:sldMasterMk cId="2514093045" sldId="2147483699"/>
              <pc:sldLayoutMk cId="763617889" sldId="2147483701"/>
              <ac:picMk id="2" creationId="{2749A653-555D-7F39-C64F-4900C2006AA7}"/>
            </ac:picMkLst>
          </pc:picChg>
          <pc:picChg chg="del">
            <ac:chgData name="Stéphane BOUCHUT" userId="48d76b6b-8988-4dd7-a008-768c76a47311" providerId="ADAL" clId="{6823A221-480A-439C-8858-A23D26CF733F}" dt="2025-11-05T15:51:10.989" v="37" actId="478"/>
            <ac:picMkLst>
              <pc:docMk/>
              <pc:sldMasterMk cId="2514093045" sldId="2147483699"/>
              <pc:sldLayoutMk cId="763617889" sldId="2147483701"/>
              <ac:picMk id="3" creationId="{DF42A0EA-4841-1E0A-A1A3-B9659EE4E82C}"/>
            </ac:picMkLst>
          </pc:picChg>
          <pc:picChg chg="del">
            <ac:chgData name="Stéphane BOUCHUT" userId="48d76b6b-8988-4dd7-a008-768c76a47311" providerId="ADAL" clId="{6823A221-480A-439C-8858-A23D26CF733F}" dt="2025-11-05T15:51:10.989" v="37" actId="478"/>
            <ac:picMkLst>
              <pc:docMk/>
              <pc:sldMasterMk cId="2514093045" sldId="2147483699"/>
              <pc:sldLayoutMk cId="763617889" sldId="2147483701"/>
              <ac:picMk id="4" creationId="{2A0934E7-337F-ED33-4CA5-FAF1588A9BBE}"/>
            </ac:picMkLst>
          </pc:picChg>
          <pc:picChg chg="del">
            <ac:chgData name="Stéphane BOUCHUT" userId="48d76b6b-8988-4dd7-a008-768c76a47311" providerId="ADAL" clId="{6823A221-480A-439C-8858-A23D26CF733F}" dt="2025-11-05T15:51:32.812" v="41" actId="478"/>
            <ac:picMkLst>
              <pc:docMk/>
              <pc:sldMasterMk cId="2514093045" sldId="2147483699"/>
              <pc:sldLayoutMk cId="763617889" sldId="2147483701"/>
              <ac:picMk id="5" creationId="{87F6FACB-2E4F-A32E-CBA9-E001B08BCC11}"/>
            </ac:picMkLst>
          </pc:picChg>
          <pc:picChg chg="add mod">
            <ac:chgData name="Stéphane BOUCHUT" userId="48d76b6b-8988-4dd7-a008-768c76a47311" providerId="ADAL" clId="{6823A221-480A-439C-8858-A23D26CF733F}" dt="2025-11-05T15:51:11.257" v="38"/>
            <ac:picMkLst>
              <pc:docMk/>
              <pc:sldMasterMk cId="2514093045" sldId="2147483699"/>
              <pc:sldLayoutMk cId="763617889" sldId="2147483701"/>
              <ac:picMk id="11" creationId="{EF59C0C7-B9BD-26F9-29BE-4B44211B31B6}"/>
            </ac:picMkLst>
          </pc:picChg>
          <pc:picChg chg="add mod">
            <ac:chgData name="Stéphane BOUCHUT" userId="48d76b6b-8988-4dd7-a008-768c76a47311" providerId="ADAL" clId="{6823A221-480A-439C-8858-A23D26CF733F}" dt="2025-11-05T15:51:33.074" v="42"/>
            <ac:picMkLst>
              <pc:docMk/>
              <pc:sldMasterMk cId="2514093045" sldId="2147483699"/>
              <pc:sldLayoutMk cId="763617889" sldId="2147483701"/>
              <ac:picMk id="12" creationId="{9B44B005-B4FA-FAF4-FD83-B95648BA2670}"/>
            </ac:picMkLst>
          </pc:picChg>
        </pc:sldLayoutChg>
        <pc:sldLayoutChg chg="addSp delSp modSp mod">
          <pc:chgData name="Stéphane BOUCHUT" userId="48d76b6b-8988-4dd7-a008-768c76a47311" providerId="ADAL" clId="{6823A221-480A-439C-8858-A23D26CF733F}" dt="2025-11-05T15:51:14.648" v="40"/>
          <pc:sldLayoutMkLst>
            <pc:docMk/>
            <pc:sldMasterMk cId="2514093045" sldId="2147483699"/>
            <pc:sldLayoutMk cId="1632525279" sldId="2147483702"/>
          </pc:sldLayoutMkLst>
          <pc:picChg chg="del">
            <ac:chgData name="Stéphane BOUCHUT" userId="48d76b6b-8988-4dd7-a008-768c76a47311" providerId="ADAL" clId="{6823A221-480A-439C-8858-A23D26CF733F}" dt="2025-11-05T15:51:14.340" v="39" actId="478"/>
            <ac:picMkLst>
              <pc:docMk/>
              <pc:sldMasterMk cId="2514093045" sldId="2147483699"/>
              <pc:sldLayoutMk cId="1632525279" sldId="2147483702"/>
              <ac:picMk id="2" creationId="{9BEB784F-F57C-1AF1-953B-8CCB29619AC7}"/>
            </ac:picMkLst>
          </pc:picChg>
          <pc:picChg chg="del">
            <ac:chgData name="Stéphane BOUCHUT" userId="48d76b6b-8988-4dd7-a008-768c76a47311" providerId="ADAL" clId="{6823A221-480A-439C-8858-A23D26CF733F}" dt="2025-11-05T15:51:14.340" v="39" actId="478"/>
            <ac:picMkLst>
              <pc:docMk/>
              <pc:sldMasterMk cId="2514093045" sldId="2147483699"/>
              <pc:sldLayoutMk cId="1632525279" sldId="2147483702"/>
              <ac:picMk id="3" creationId="{1C1D70D5-CAE8-914F-6B4C-9A2BB2BFC839}"/>
            </ac:picMkLst>
          </pc:picChg>
          <pc:picChg chg="add mod">
            <ac:chgData name="Stéphane BOUCHUT" userId="48d76b6b-8988-4dd7-a008-768c76a47311" providerId="ADAL" clId="{6823A221-480A-439C-8858-A23D26CF733F}" dt="2025-11-05T15:51:14.648" v="40"/>
            <ac:picMkLst>
              <pc:docMk/>
              <pc:sldMasterMk cId="2514093045" sldId="2147483699"/>
              <pc:sldLayoutMk cId="1632525279" sldId="2147483702"/>
              <ac:picMk id="5" creationId="{213D8140-D4DB-CE70-B9CF-837C905C8FC6}"/>
            </ac:picMkLst>
          </pc:picChg>
          <pc:picChg chg="add mod">
            <ac:chgData name="Stéphane BOUCHUT" userId="48d76b6b-8988-4dd7-a008-768c76a47311" providerId="ADAL" clId="{6823A221-480A-439C-8858-A23D26CF733F}" dt="2025-11-05T15:51:14.648" v="40"/>
            <ac:picMkLst>
              <pc:docMk/>
              <pc:sldMasterMk cId="2514093045" sldId="2147483699"/>
              <pc:sldLayoutMk cId="1632525279" sldId="2147483702"/>
              <ac:picMk id="7" creationId="{BEECDD7E-37A0-2164-F2B4-EE1193DFA2AF}"/>
            </ac:picMkLst>
          </pc:picChg>
        </pc:sldLayoutChg>
        <pc:sldLayoutChg chg="addSp delSp modSp mod">
          <pc:chgData name="Stéphane BOUCHUT" userId="48d76b6b-8988-4dd7-a008-768c76a47311" providerId="ADAL" clId="{6823A221-480A-439C-8858-A23D26CF733F}" dt="2025-11-05T15:51:05.913" v="36" actId="1076"/>
          <pc:sldLayoutMkLst>
            <pc:docMk/>
            <pc:sldMasterMk cId="2514093045" sldId="2147483699"/>
            <pc:sldLayoutMk cId="3674267367" sldId="2147483709"/>
          </pc:sldLayoutMkLst>
          <pc:picChg chg="add mod">
            <ac:chgData name="Stéphane BOUCHUT" userId="48d76b6b-8988-4dd7-a008-768c76a47311" providerId="ADAL" clId="{6823A221-480A-439C-8858-A23D26CF733F}" dt="2025-11-05T15:50:32.622" v="30" actId="1076"/>
            <ac:picMkLst>
              <pc:docMk/>
              <pc:sldMasterMk cId="2514093045" sldId="2147483699"/>
              <pc:sldLayoutMk cId="3674267367" sldId="2147483709"/>
              <ac:picMk id="6" creationId="{254F6950-10BB-79DF-1A5C-BFBDB8C888AC}"/>
            </ac:picMkLst>
          </pc:picChg>
          <pc:picChg chg="add mod">
            <ac:chgData name="Stéphane BOUCHUT" userId="48d76b6b-8988-4dd7-a008-768c76a47311" providerId="ADAL" clId="{6823A221-480A-439C-8858-A23D26CF733F}" dt="2025-11-05T15:51:05.913" v="36" actId="1076"/>
            <ac:picMkLst>
              <pc:docMk/>
              <pc:sldMasterMk cId="2514093045" sldId="2147483699"/>
              <pc:sldLayoutMk cId="3674267367" sldId="2147483709"/>
              <ac:picMk id="8" creationId="{60FB2640-67FC-1FB1-6B8B-B4CF24DACD8F}"/>
            </ac:picMkLst>
          </pc:picChg>
          <pc:picChg chg="del">
            <ac:chgData name="Stéphane BOUCHUT" userId="48d76b6b-8988-4dd7-a008-768c76a47311" providerId="ADAL" clId="{6823A221-480A-439C-8858-A23D26CF733F}" dt="2025-11-05T15:49:57.062" v="26" actId="478"/>
            <ac:picMkLst>
              <pc:docMk/>
              <pc:sldMasterMk cId="2514093045" sldId="2147483699"/>
              <pc:sldLayoutMk cId="3674267367" sldId="2147483709"/>
              <ac:picMk id="11" creationId="{C0F391C8-5B7B-4A0C-AC32-F289A7C29E1B}"/>
            </ac:picMkLst>
          </pc:picChg>
          <pc:picChg chg="del">
            <ac:chgData name="Stéphane BOUCHUT" userId="48d76b6b-8988-4dd7-a008-768c76a47311" providerId="ADAL" clId="{6823A221-480A-439C-8858-A23D26CF733F}" dt="2025-11-05T15:49:56.333" v="25" actId="478"/>
            <ac:picMkLst>
              <pc:docMk/>
              <pc:sldMasterMk cId="2514093045" sldId="2147483699"/>
              <pc:sldLayoutMk cId="3674267367" sldId="2147483709"/>
              <ac:picMk id="12" creationId="{558053FF-0BC9-4F72-947B-BADDF88B3396}"/>
            </ac:picMkLst>
          </pc:picChg>
        </pc:sldLayoutChg>
      </pc:sldMasterChg>
    </pc:docChg>
  </pc:docChgLst>
  <pc:docChgLst>
    <pc:chgData name="Baptiste AUDIGIER" userId="be55a9ae-cd24-4074-925f-8279f88472da" providerId="ADAL" clId="{07FF21F2-F59D-4793-836C-9AE513F20A79}"/>
    <pc:docChg chg="custSel modSld">
      <pc:chgData name="Baptiste AUDIGIER" userId="be55a9ae-cd24-4074-925f-8279f88472da" providerId="ADAL" clId="{07FF21F2-F59D-4793-836C-9AE513F20A79}" dt="2025-10-22T17:15:23.692" v="51" actId="13926"/>
      <pc:docMkLst>
        <pc:docMk/>
      </pc:docMkLst>
      <pc:sldChg chg="modSp mod">
        <pc:chgData name="Baptiste AUDIGIER" userId="be55a9ae-cd24-4074-925f-8279f88472da" providerId="ADAL" clId="{07FF21F2-F59D-4793-836C-9AE513F20A79}" dt="2025-10-22T17:15:23.692" v="51" actId="13926"/>
        <pc:sldMkLst>
          <pc:docMk/>
          <pc:sldMk cId="859630719" sldId="271"/>
        </pc:sldMkLst>
        <pc:spChg chg="mod">
          <ac:chgData name="Baptiste AUDIGIER" userId="be55a9ae-cd24-4074-925f-8279f88472da" providerId="ADAL" clId="{07FF21F2-F59D-4793-836C-9AE513F20A79}" dt="2025-10-22T17:15:23.692" v="51" actId="13926"/>
          <ac:spMkLst>
            <pc:docMk/>
            <pc:sldMk cId="859630719" sldId="271"/>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142104ED-560C-4120-89D5-A40EBF371D29}" type="datetimeFigureOut">
              <a:rPr lang="fr-FR" smtClean="0"/>
              <a:t>05/11/2025</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6" name="Espace réservé du numéro de diapositive 5"/>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F8B7C83D-2704-4EF9-9935-2CF956BF747F}" type="slidenum">
              <a:rPr lang="fr-FR" smtClean="0"/>
              <a:t>‹N°›</a:t>
            </a:fld>
            <a:endParaRPr lang="fr-FR"/>
          </a:p>
        </p:txBody>
      </p:sp>
    </p:spTree>
    <p:extLst>
      <p:ext uri="{BB962C8B-B14F-4D97-AF65-F5344CB8AC3E}">
        <p14:creationId xmlns:p14="http://schemas.microsoft.com/office/powerpoint/2010/main" val="2536831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fr-FR"/>
          </a:p>
        </p:txBody>
      </p:sp>
      <p:sp>
        <p:nvSpPr>
          <p:cNvPr id="5123" name="Rectangle 3"/>
          <p:cNvSpPr>
            <a:spLocks noGrp="1" noChangeArrowheads="1"/>
          </p:cNvSpPr>
          <p:nvPr>
            <p:ph type="dt" idx="1"/>
          </p:nvPr>
        </p:nvSpPr>
        <p:spPr bwMode="auto">
          <a:xfrm>
            <a:off x="3851342"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fr-FR"/>
          </a:p>
        </p:txBody>
      </p:sp>
      <p:sp>
        <p:nvSpPr>
          <p:cNvPr id="7172" name="Rectangle 4"/>
          <p:cNvSpPr>
            <a:spLocks noGrp="1" noRot="1" noChangeAspect="1" noChangeArrowheads="1" noTextEdit="1"/>
          </p:cNvSpPr>
          <p:nvPr>
            <p:ph type="sldImg" idx="2"/>
          </p:nvPr>
        </p:nvSpPr>
        <p:spPr bwMode="auto">
          <a:xfrm>
            <a:off x="90488" y="744538"/>
            <a:ext cx="6618287"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927" y="4716661"/>
            <a:ext cx="5439410"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9431599"/>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fr-FR"/>
          </a:p>
        </p:txBody>
      </p:sp>
      <p:sp>
        <p:nvSpPr>
          <p:cNvPr id="5127" name="Rectangle 7"/>
          <p:cNvSpPr>
            <a:spLocks noGrp="1" noChangeArrowheads="1"/>
          </p:cNvSpPr>
          <p:nvPr>
            <p:ph type="sldNum" sz="quarter" idx="5"/>
          </p:nvPr>
        </p:nvSpPr>
        <p:spPr bwMode="auto">
          <a:xfrm>
            <a:off x="3851342" y="9431599"/>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3599C48-8A9F-4257-828B-FB74267884A8}" type="slidenum">
              <a:rPr lang="fr-FR"/>
              <a:pPr>
                <a:defRPr/>
              </a:pPr>
              <a:t>‹N°›</a:t>
            </a:fld>
            <a:endParaRPr lang="fr-FR"/>
          </a:p>
        </p:txBody>
      </p:sp>
    </p:spTree>
    <p:extLst>
      <p:ext uri="{BB962C8B-B14F-4D97-AF65-F5344CB8AC3E}">
        <p14:creationId xmlns:p14="http://schemas.microsoft.com/office/powerpoint/2010/main" val="273337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3599C48-8A9F-4257-828B-FB74267884A8}" type="slidenum">
              <a:rPr lang="fr-FR" smtClean="0"/>
              <a:pPr>
                <a:defRPr/>
              </a:pPr>
              <a:t>2</a:t>
            </a:fld>
            <a:endParaRPr lang="fr-FR"/>
          </a:p>
        </p:txBody>
      </p:sp>
    </p:spTree>
    <p:extLst>
      <p:ext uri="{BB962C8B-B14F-4D97-AF65-F5344CB8AC3E}">
        <p14:creationId xmlns:p14="http://schemas.microsoft.com/office/powerpoint/2010/main" val="292652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3599C48-8A9F-4257-828B-FB74267884A8}" type="slidenum">
              <a:rPr lang="fr-FR" smtClean="0"/>
              <a:pPr>
                <a:defRPr/>
              </a:pPr>
              <a:t>3</a:t>
            </a:fld>
            <a:endParaRPr lang="fr-FR"/>
          </a:p>
        </p:txBody>
      </p:sp>
    </p:spTree>
    <p:extLst>
      <p:ext uri="{BB962C8B-B14F-4D97-AF65-F5344CB8AC3E}">
        <p14:creationId xmlns:p14="http://schemas.microsoft.com/office/powerpoint/2010/main" val="172300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3599C48-8A9F-4257-828B-FB74267884A8}" type="slidenum">
              <a:rPr lang="fr-FR" smtClean="0"/>
              <a:pPr>
                <a:defRPr/>
              </a:pPr>
              <a:t>4</a:t>
            </a:fld>
            <a:endParaRPr lang="fr-FR"/>
          </a:p>
        </p:txBody>
      </p:sp>
    </p:spTree>
    <p:extLst>
      <p:ext uri="{BB962C8B-B14F-4D97-AF65-F5344CB8AC3E}">
        <p14:creationId xmlns:p14="http://schemas.microsoft.com/office/powerpoint/2010/main" val="327846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3599C48-8A9F-4257-828B-FB74267884A8}" type="slidenum">
              <a:rPr lang="fr-FR" smtClean="0"/>
              <a:pPr>
                <a:defRPr/>
              </a:pPr>
              <a:t>5</a:t>
            </a:fld>
            <a:endParaRPr lang="fr-FR"/>
          </a:p>
        </p:txBody>
      </p:sp>
    </p:spTree>
    <p:extLst>
      <p:ext uri="{BB962C8B-B14F-4D97-AF65-F5344CB8AC3E}">
        <p14:creationId xmlns:p14="http://schemas.microsoft.com/office/powerpoint/2010/main" val="270756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3599C48-8A9F-4257-828B-FB74267884A8}" type="slidenum">
              <a:rPr lang="fr-FR" smtClean="0"/>
              <a:pPr>
                <a:defRPr/>
              </a:pPr>
              <a:t>6</a:t>
            </a:fld>
            <a:endParaRPr lang="fr-FR"/>
          </a:p>
        </p:txBody>
      </p:sp>
    </p:spTree>
    <p:extLst>
      <p:ext uri="{BB962C8B-B14F-4D97-AF65-F5344CB8AC3E}">
        <p14:creationId xmlns:p14="http://schemas.microsoft.com/office/powerpoint/2010/main" val="315355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3599C48-8A9F-4257-828B-FB74267884A8}" type="slidenum">
              <a:rPr lang="fr-FR" smtClean="0"/>
              <a:pPr>
                <a:defRPr/>
              </a:pPr>
              <a:t>7</a:t>
            </a:fld>
            <a:endParaRPr lang="fr-FR"/>
          </a:p>
        </p:txBody>
      </p:sp>
    </p:spTree>
    <p:extLst>
      <p:ext uri="{BB962C8B-B14F-4D97-AF65-F5344CB8AC3E}">
        <p14:creationId xmlns:p14="http://schemas.microsoft.com/office/powerpoint/2010/main" val="315355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3599C48-8A9F-4257-828B-FB74267884A8}" type="slidenum">
              <a:rPr lang="fr-FR" smtClean="0"/>
              <a:pPr>
                <a:defRPr/>
              </a:pPr>
              <a:t>9</a:t>
            </a:fld>
            <a:endParaRPr lang="fr-FR"/>
          </a:p>
        </p:txBody>
      </p:sp>
    </p:spTree>
    <p:extLst>
      <p:ext uri="{BB962C8B-B14F-4D97-AF65-F5344CB8AC3E}">
        <p14:creationId xmlns:p14="http://schemas.microsoft.com/office/powerpoint/2010/main" val="1563924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211960" y="1683271"/>
            <a:ext cx="4527550" cy="1032495"/>
          </a:xfrm>
        </p:spPr>
        <p:txBody>
          <a:bodyPr anchor="ctr" anchorCtr="0">
            <a:noAutofit/>
          </a:bodyPr>
          <a:lstStyle>
            <a:lvl1pPr algn="l">
              <a:lnSpc>
                <a:spcPts val="2700"/>
              </a:lnSpc>
              <a:spcBef>
                <a:spcPts val="0"/>
              </a:spcBef>
              <a:defRPr sz="2800"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4211960" y="2815605"/>
            <a:ext cx="4527550" cy="664418"/>
          </a:xfrm>
        </p:spPr>
        <p:txBody>
          <a:bodyPr>
            <a:noAutofit/>
          </a:bodyPr>
          <a:lstStyle>
            <a:lvl1pPr algn="l">
              <a:defRPr sz="2000">
                <a:solidFill>
                  <a:srgbClr val="575757"/>
                </a:solidFill>
              </a:defRPr>
            </a:lvl1pPr>
          </a:lstStyle>
          <a:p>
            <a:pPr lvl="0"/>
            <a:r>
              <a:rPr lang="fr-FR"/>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sp>
        <p:nvSpPr>
          <p:cNvPr id="16" name="Rectangle 15"/>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4211960" y="3914822"/>
            <a:ext cx="4527550" cy="385120"/>
          </a:xfrm>
          <a:prstGeom prst="rect">
            <a:avLst/>
          </a:prstGeom>
        </p:spPr>
        <p:txBody>
          <a:bodyPr/>
          <a:lstStyle>
            <a:lvl1pPr>
              <a:defRPr sz="1200" b="0">
                <a:solidFill>
                  <a:srgbClr val="575757"/>
                </a:solidFill>
              </a:defRPr>
            </a:lvl1pPr>
          </a:lstStyle>
          <a:p>
            <a:pPr lvl="0"/>
            <a:r>
              <a:rPr lang="fr-FR"/>
              <a:t>Date | Emetteur</a:t>
            </a:r>
          </a:p>
        </p:txBody>
      </p:sp>
      <p:pic>
        <p:nvPicPr>
          <p:cNvPr id="3" name="Image 2" descr="Une image contenant Graphique, graphisme, texte, Police&#10;&#10;Description générée automatiquement">
            <a:extLst>
              <a:ext uri="{FF2B5EF4-FFF2-40B4-BE49-F238E27FC236}">
                <a16:creationId xmlns:a16="http://schemas.microsoft.com/office/drawing/2014/main" id="{4F9A03AE-CC12-C819-6A0C-F6E777E49B27}"/>
              </a:ext>
            </a:extLst>
          </p:cNvPr>
          <p:cNvPicPr>
            <a:picLocks noChangeAspect="1"/>
          </p:cNvPicPr>
          <p:nvPr userDrawn="1"/>
        </p:nvPicPr>
        <p:blipFill>
          <a:blip r:embed="rId3"/>
          <a:stretch>
            <a:fillRect/>
          </a:stretch>
        </p:blipFill>
        <p:spPr>
          <a:xfrm>
            <a:off x="244961" y="3273054"/>
            <a:ext cx="1630414" cy="1630414"/>
          </a:xfrm>
          <a:prstGeom prst="rect">
            <a:avLst/>
          </a:prstGeom>
        </p:spPr>
      </p:pic>
      <p:pic>
        <p:nvPicPr>
          <p:cNvPr id="6" name="Image 5" descr="Une image contenant texte, Police, logo, Graphique&#10;&#10;Le contenu généré par l’IA peut être incorrect.">
            <a:extLst>
              <a:ext uri="{FF2B5EF4-FFF2-40B4-BE49-F238E27FC236}">
                <a16:creationId xmlns:a16="http://schemas.microsoft.com/office/drawing/2014/main" id="{254F6950-10BB-79DF-1A5C-BFBDB8C888AC}"/>
              </a:ext>
            </a:extLst>
          </p:cNvPr>
          <p:cNvPicPr>
            <a:picLocks noChangeAspect="1"/>
          </p:cNvPicPr>
          <p:nvPr userDrawn="1"/>
        </p:nvPicPr>
        <p:blipFill>
          <a:blip r:embed="rId4"/>
          <a:stretch>
            <a:fillRect/>
          </a:stretch>
        </p:blipFill>
        <p:spPr>
          <a:xfrm>
            <a:off x="160827" y="906037"/>
            <a:ext cx="2340864" cy="615696"/>
          </a:xfrm>
          <a:prstGeom prst="rect">
            <a:avLst/>
          </a:prstGeom>
        </p:spPr>
      </p:pic>
      <p:pic>
        <p:nvPicPr>
          <p:cNvPr id="8" name="Image 7" descr="Une image contenant texte, Police, Graphique, logo&#10;&#10;Le contenu généré par l’IA peut être incorrect.">
            <a:extLst>
              <a:ext uri="{FF2B5EF4-FFF2-40B4-BE49-F238E27FC236}">
                <a16:creationId xmlns:a16="http://schemas.microsoft.com/office/drawing/2014/main" id="{60FB2640-67FC-1FB1-6B8B-B4CF24DACD8F}"/>
              </a:ext>
            </a:extLst>
          </p:cNvPr>
          <p:cNvPicPr>
            <a:picLocks noChangeAspect="1"/>
          </p:cNvPicPr>
          <p:nvPr userDrawn="1"/>
        </p:nvPicPr>
        <p:blipFill>
          <a:blip r:embed="rId5"/>
          <a:stretch>
            <a:fillRect/>
          </a:stretch>
        </p:blipFill>
        <p:spPr>
          <a:xfrm>
            <a:off x="244961" y="2095277"/>
            <a:ext cx="2029542" cy="648901"/>
          </a:xfrm>
          <a:prstGeom prst="rect">
            <a:avLst/>
          </a:prstGeom>
        </p:spPr>
      </p:pic>
    </p:spTree>
    <p:extLst>
      <p:ext uri="{BB962C8B-B14F-4D97-AF65-F5344CB8AC3E}">
        <p14:creationId xmlns:p14="http://schemas.microsoft.com/office/powerpoint/2010/main" val="367426736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0" y="1"/>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8" name="Bildplatzhalter 3"/>
          <p:cNvSpPr>
            <a:spLocks noGrp="1"/>
          </p:cNvSpPr>
          <p:nvPr>
            <p:ph type="pic" sz="quarter" idx="14" hasCustomPrompt="1"/>
          </p:nvPr>
        </p:nvSpPr>
        <p:spPr bwMode="gray">
          <a:xfrm>
            <a:off x="6931431" y="4140316"/>
            <a:ext cx="1761231"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lgn="r">
              <a:defRPr lang="en-GB" sz="900" dirty="0">
                <a:solidFill>
                  <a:schemeClr val="bg2"/>
                </a:solidFill>
                <a:latin typeface="+mn-lt"/>
                <a:cs typeface="+mn-cs"/>
              </a:defRPr>
            </a:lvl1pPr>
          </a:lstStyle>
          <a:p>
            <a:pPr lvl="0"/>
            <a:r>
              <a:rPr lang="fr-FR" noProof="0"/>
              <a:t>Insérer un logo client</a:t>
            </a:r>
          </a:p>
        </p:txBody>
      </p:sp>
      <p:sp>
        <p:nvSpPr>
          <p:cNvPr id="10" name="Titel 1"/>
          <p:cNvSpPr>
            <a:spLocks noGrp="1"/>
          </p:cNvSpPr>
          <p:nvPr>
            <p:ph type="title" hasCustomPrompt="1"/>
          </p:nvPr>
        </p:nvSpPr>
        <p:spPr bwMode="gray">
          <a:xfrm>
            <a:off x="2877277" y="2500817"/>
            <a:ext cx="5815385" cy="723600"/>
          </a:xfrm>
        </p:spPr>
        <p:txBody>
          <a:bodyPr lIns="0" tIns="72000" rIns="0" bIns="72000" anchor="b">
            <a:noAutofit/>
          </a:bodyPr>
          <a:lstStyle>
            <a:lvl1pPr algn="r">
              <a:defRPr sz="2100" cap="none" baseline="0">
                <a:solidFill>
                  <a:schemeClr val="bg2"/>
                </a:solidFill>
                <a:latin typeface="+mj-lt"/>
              </a:defRPr>
            </a:lvl1pPr>
          </a:lstStyle>
          <a:p>
            <a:r>
              <a:rPr lang="fr-FR" noProof="0"/>
              <a:t>Titre de votre Présentation</a:t>
            </a:r>
          </a:p>
        </p:txBody>
      </p:sp>
      <p:sp>
        <p:nvSpPr>
          <p:cNvPr id="14" name="Textplatzhalter 25"/>
          <p:cNvSpPr>
            <a:spLocks noGrp="1"/>
          </p:cNvSpPr>
          <p:nvPr>
            <p:ph type="body" sz="quarter" idx="15" hasCustomPrompt="1"/>
          </p:nvPr>
        </p:nvSpPr>
        <p:spPr bwMode="gray">
          <a:xfrm>
            <a:off x="2877277" y="3319117"/>
            <a:ext cx="5815385"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2"/>
                </a:solidFill>
                <a:latin typeface="+mj-lt"/>
              </a:defRPr>
            </a:lvl1pPr>
          </a:lstStyle>
          <a:p>
            <a:pPr lvl="0"/>
            <a:r>
              <a:rPr lang="fr-FR" noProof="0"/>
              <a:t>Sous titre de votre présentation</a:t>
            </a:r>
          </a:p>
        </p:txBody>
      </p:sp>
      <p:sp>
        <p:nvSpPr>
          <p:cNvPr id="15" name="Textplatzhalter 25"/>
          <p:cNvSpPr>
            <a:spLocks noGrp="1"/>
          </p:cNvSpPr>
          <p:nvPr>
            <p:ph type="body" sz="quarter" idx="17" hasCustomPrompt="1"/>
          </p:nvPr>
        </p:nvSpPr>
        <p:spPr bwMode="gray">
          <a:xfrm>
            <a:off x="2877277" y="3775616"/>
            <a:ext cx="5815385"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2"/>
                </a:solidFill>
                <a:latin typeface="+mj-lt"/>
              </a:defRPr>
            </a:lvl1pPr>
          </a:lstStyle>
          <a:p>
            <a:pPr lvl="0"/>
            <a:r>
              <a:rPr lang="fr-FR" noProof="0"/>
              <a:t>Date | Auteur | Interne</a:t>
            </a:r>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594774" cy="4872251"/>
          </a:xfrm>
          <a:prstGeom prst="rect">
            <a:avLst/>
          </a:prstGeom>
        </p:spPr>
      </p:pic>
      <p:pic>
        <p:nvPicPr>
          <p:cNvPr id="13" name="Picture 8"/>
          <p:cNvPicPr>
            <a:picLocks noChangeAspect="1"/>
          </p:cNvPicPr>
          <p:nvPr userDrawn="1"/>
        </p:nvPicPr>
        <p:blipFill>
          <a:blip r:embed="rId3"/>
          <a:stretch>
            <a:fillRect/>
          </a:stretch>
        </p:blipFill>
        <p:spPr>
          <a:xfrm>
            <a:off x="6114462" y="864000"/>
            <a:ext cx="2609826" cy="286200"/>
          </a:xfrm>
          <a:prstGeom prst="rect">
            <a:avLst/>
          </a:prstGeom>
        </p:spPr>
      </p:pic>
    </p:spTree>
    <p:extLst>
      <p:ext uri="{BB962C8B-B14F-4D97-AF65-F5344CB8AC3E}">
        <p14:creationId xmlns:p14="http://schemas.microsoft.com/office/powerpoint/2010/main" val="139537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Cover Purple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0"/>
            <a:ext cx="9144000" cy="5142310"/>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1"/>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10" name="Bildplatzhalter 3"/>
          <p:cNvSpPr>
            <a:spLocks noGrp="1"/>
          </p:cNvSpPr>
          <p:nvPr>
            <p:ph type="pic" sz="quarter" idx="14" hasCustomPrompt="1"/>
          </p:nvPr>
        </p:nvSpPr>
        <p:spPr bwMode="gray">
          <a:xfrm>
            <a:off x="6931432" y="4140316"/>
            <a:ext cx="1761231"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900" dirty="0">
                <a:solidFill>
                  <a:schemeClr val="bg1"/>
                </a:solidFill>
                <a:latin typeface="+mn-lt"/>
                <a:cs typeface="+mn-cs"/>
              </a:defRPr>
            </a:lvl1pPr>
          </a:lstStyle>
          <a:p>
            <a:pPr lvl="0"/>
            <a:r>
              <a:rPr lang="fr-FR" noProof="0"/>
              <a:t>Insérer un logo client</a:t>
            </a:r>
          </a:p>
        </p:txBody>
      </p:sp>
      <p:sp>
        <p:nvSpPr>
          <p:cNvPr id="11" name="Titel 1"/>
          <p:cNvSpPr>
            <a:spLocks noGrp="1"/>
          </p:cNvSpPr>
          <p:nvPr>
            <p:ph type="title" hasCustomPrompt="1"/>
          </p:nvPr>
        </p:nvSpPr>
        <p:spPr bwMode="gray">
          <a:xfrm>
            <a:off x="2877278" y="2500817"/>
            <a:ext cx="5815385" cy="723600"/>
          </a:xfrm>
        </p:spPr>
        <p:txBody>
          <a:bodyPr lIns="0" tIns="72000" rIns="0" bIns="72000" anchor="b">
            <a:noAutofit/>
          </a:bodyPr>
          <a:lstStyle>
            <a:lvl1pPr algn="r">
              <a:defRPr sz="2100" cap="none" baseline="0">
                <a:solidFill>
                  <a:schemeClr val="bg1"/>
                </a:solidFill>
                <a:latin typeface="+mj-lt"/>
              </a:defRPr>
            </a:lvl1pPr>
          </a:lstStyle>
          <a:p>
            <a:r>
              <a:rPr lang="fr-FR" noProof="0"/>
              <a:t>Titre de votre présentation</a:t>
            </a:r>
          </a:p>
        </p:txBody>
      </p:sp>
      <p:sp>
        <p:nvSpPr>
          <p:cNvPr id="15" name="Textplatzhalter 25"/>
          <p:cNvSpPr>
            <a:spLocks noGrp="1"/>
          </p:cNvSpPr>
          <p:nvPr>
            <p:ph type="body" sz="quarter" idx="15" hasCustomPrompt="1"/>
          </p:nvPr>
        </p:nvSpPr>
        <p:spPr bwMode="gray">
          <a:xfrm>
            <a:off x="2877278" y="3319117"/>
            <a:ext cx="5815385"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1"/>
                </a:solidFill>
                <a:latin typeface="+mj-lt"/>
              </a:defRPr>
            </a:lvl1pPr>
          </a:lstStyle>
          <a:p>
            <a:pPr lvl="0"/>
            <a:r>
              <a:rPr lang="fr-FR" noProof="0"/>
              <a:t>Sous-titre de votre présentation</a:t>
            </a:r>
          </a:p>
        </p:txBody>
      </p:sp>
      <p:sp>
        <p:nvSpPr>
          <p:cNvPr id="16" name="Textplatzhalter 25"/>
          <p:cNvSpPr>
            <a:spLocks noGrp="1"/>
          </p:cNvSpPr>
          <p:nvPr>
            <p:ph type="body" sz="quarter" idx="17" hasCustomPrompt="1"/>
          </p:nvPr>
        </p:nvSpPr>
        <p:spPr bwMode="gray">
          <a:xfrm>
            <a:off x="2877278" y="3775616"/>
            <a:ext cx="5815385"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1"/>
                </a:solidFill>
                <a:latin typeface="+mj-lt"/>
              </a:defRPr>
            </a:lvl1pPr>
          </a:lstStyle>
          <a:p>
            <a:pPr lvl="0"/>
            <a:r>
              <a:rPr lang="fr-FR" noProof="0"/>
              <a:t>Date | Auteur | Interne</a:t>
            </a:r>
          </a:p>
        </p:txBody>
      </p:sp>
      <p:pic>
        <p:nvPicPr>
          <p:cNvPr id="8" name="Picture 7"/>
          <p:cNvPicPr>
            <a:picLocks/>
          </p:cNvPicPr>
          <p:nvPr userDrawn="1"/>
        </p:nvPicPr>
        <p:blipFill>
          <a:blip r:embed="rId3"/>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1556802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19015" y="303498"/>
            <a:ext cx="8507077" cy="702580"/>
          </a:xfrm>
        </p:spPr>
        <p:txBody>
          <a:bodyPr lIns="108000" tIns="0" rIns="108000" bIns="0"/>
          <a:lstStyle>
            <a:lvl1pPr>
              <a:defRPr sz="1650" baseline="0">
                <a:solidFill>
                  <a:schemeClr val="bg2"/>
                </a:solidFill>
              </a:defRPr>
            </a:lvl1pPr>
          </a:lstStyle>
          <a:p>
            <a:r>
              <a:rPr lang="fr-FR" noProof="0"/>
              <a:t>Compléter avec un titre ici qui porte votre message sur deux lignes au maximum pour des raisons de lisibilité</a:t>
            </a:r>
          </a:p>
        </p:txBody>
      </p:sp>
      <p:sp>
        <p:nvSpPr>
          <p:cNvPr id="5"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a:t>Insérer un surtitre ici – il ne doit pas dépasser 1 ligne</a:t>
            </a:r>
          </a:p>
        </p:txBody>
      </p:sp>
    </p:spTree>
    <p:extLst>
      <p:ext uri="{BB962C8B-B14F-4D97-AF65-F5344CB8AC3E}">
        <p14:creationId xmlns:p14="http://schemas.microsoft.com/office/powerpoint/2010/main" val="3870687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15" y="303498"/>
            <a:ext cx="8507077" cy="702580"/>
          </a:xfrm>
        </p:spPr>
        <p:txBody>
          <a:bodyPr lIns="108000" tIns="0" rIns="108000" bIns="0"/>
          <a:lstStyle>
            <a:lvl1pPr>
              <a:defRPr sz="1650" baseline="0">
                <a:solidFill>
                  <a:schemeClr val="bg2"/>
                </a:solidFill>
              </a:defRPr>
            </a:lvl1pPr>
          </a:lstStyle>
          <a:p>
            <a:r>
              <a:rPr lang="fr-FR"/>
              <a:t>Compléter avec un titre ici qui porte votre message sur deux lignes au maximum pour des raisons de lisibilité</a:t>
            </a:r>
            <a:endParaRPr lang="fr-FR" noProof="0"/>
          </a:p>
        </p:txBody>
      </p:sp>
      <p:sp>
        <p:nvSpPr>
          <p:cNvPr id="9"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a:t>Insérer un surtitre ici – il ne doit pas dépasser 1 ligne</a:t>
            </a:r>
          </a:p>
        </p:txBody>
      </p:sp>
      <p:sp>
        <p:nvSpPr>
          <p:cNvPr id="4" name="Espace réservé du contenu 3"/>
          <p:cNvSpPr>
            <a:spLocks noGrp="1"/>
          </p:cNvSpPr>
          <p:nvPr>
            <p:ph sz="quarter" idx="14" hasCustomPrompt="1"/>
          </p:nvPr>
        </p:nvSpPr>
        <p:spPr>
          <a:xfrm>
            <a:off x="319015" y="1006078"/>
            <a:ext cx="8507077" cy="3671888"/>
          </a:xfrm>
          <a:prstGeom prst="rect">
            <a:avLst/>
          </a:prstGeom>
        </p:spPr>
        <p:txBody>
          <a:bodyPr lIns="108000" tIns="108000" rIns="108000" bIns="108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a:t>Niveau 1 - </a:t>
            </a:r>
            <a:r>
              <a:rPr lang="fr-FR">
                <a:solidFill>
                  <a:srgbClr val="503078"/>
                </a:solidFill>
              </a:rPr>
              <a:t>Pour passer au niveau suivant, faire Shift + Alt + flèche droite </a:t>
            </a:r>
            <a:endParaRPr lang="fr-FR"/>
          </a:p>
          <a:p>
            <a:pPr lvl="1"/>
            <a:r>
              <a:rPr lang="fr-FR"/>
              <a:t>Niveau 2</a:t>
            </a:r>
          </a:p>
          <a:p>
            <a:pPr lvl="2"/>
            <a:r>
              <a:rPr lang="fr-FR"/>
              <a:t>Niveau 3</a:t>
            </a:r>
          </a:p>
          <a:p>
            <a:pPr lvl="3"/>
            <a:r>
              <a:rPr lang="fr-FR"/>
              <a:t>Niveau 4</a:t>
            </a:r>
          </a:p>
          <a:p>
            <a:pPr lvl="4"/>
            <a:r>
              <a:rPr lang="fr-FR"/>
              <a:t>Niveau 5</a:t>
            </a:r>
          </a:p>
          <a:p>
            <a:pPr lvl="5"/>
            <a:r>
              <a:rPr lang="fr-FR"/>
              <a:t>Niveau 6</a:t>
            </a:r>
          </a:p>
          <a:p>
            <a:pPr lvl="6"/>
            <a:r>
              <a:rPr lang="fr-FR"/>
              <a:t>Niveau 7</a:t>
            </a:r>
          </a:p>
          <a:p>
            <a:pPr lvl="7"/>
            <a:r>
              <a:rPr lang="fr-FR" noProof="0"/>
              <a:t>Nive</a:t>
            </a:r>
            <a:r>
              <a:rPr lang="fr-FR"/>
              <a:t>au 8</a:t>
            </a:r>
          </a:p>
          <a:p>
            <a:pPr lvl="8"/>
            <a:r>
              <a:rPr lang="fr-FR"/>
              <a:t>Niveau 9</a:t>
            </a:r>
          </a:p>
        </p:txBody>
      </p:sp>
    </p:spTree>
    <p:extLst>
      <p:ext uri="{BB962C8B-B14F-4D97-AF65-F5344CB8AC3E}">
        <p14:creationId xmlns:p14="http://schemas.microsoft.com/office/powerpoint/2010/main" val="375205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319016" y="1006078"/>
            <a:ext cx="4126657" cy="3671231"/>
          </a:xfrm>
          <a:prstGeom prst="rect">
            <a:avLst/>
          </a:prstGeom>
          <a:solidFill>
            <a:schemeClr val="tx1">
              <a:lumMod val="20000"/>
              <a:lumOff val="80000"/>
            </a:schemeClr>
          </a:solidFill>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srgbClr val="503078"/>
                </a:solidFill>
                <a:effectLst/>
                <a:uLnTx/>
                <a:uFillTx/>
                <a:latin typeface="+mn-lt"/>
                <a:ea typeface="+mn-ea"/>
                <a:cs typeface="+mn-cs"/>
              </a:rPr>
              <a:t>Niveau 1 - Pour passer au niveau suivant, faire Shift + Alt + flèche droite </a:t>
            </a: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a:ln>
                  <a:noFill/>
                </a:ln>
                <a:solidFill>
                  <a:srgbClr val="5F5F5F"/>
                </a:solidFill>
                <a:effectLst/>
                <a:uLnTx/>
                <a:uFillTx/>
                <a:latin typeface="+mn-lt"/>
                <a:ea typeface="+mn-ea"/>
                <a:cs typeface="+mn-cs"/>
              </a:rPr>
              <a:t>Niveau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a:ln>
                  <a:noFill/>
                </a:ln>
                <a:solidFill>
                  <a:srgbClr val="5F5F5F"/>
                </a:solidFill>
                <a:effectLst/>
                <a:uLnTx/>
                <a:uFillTx/>
                <a:latin typeface="+mn-lt"/>
                <a:ea typeface="+mn-ea"/>
                <a:cs typeface="+mn-cs"/>
              </a:rPr>
              <a:t>Niveau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a:ln>
                  <a:noFill/>
                </a:ln>
                <a:solidFill>
                  <a:srgbClr val="5F5F5F"/>
                </a:solidFill>
                <a:effectLst/>
                <a:uLnTx/>
                <a:uFillTx/>
                <a:latin typeface="+mn-lt"/>
                <a:ea typeface="+mn-ea"/>
                <a:cs typeface="+mn-cs"/>
              </a:rPr>
              <a:t>Niveau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a:ln>
                  <a:noFill/>
                </a:ln>
                <a:solidFill>
                  <a:srgbClr val="5F5F5F"/>
                </a:solidFill>
                <a:effectLst/>
                <a:uLnTx/>
                <a:uFillTx/>
                <a:latin typeface="+mn-lt"/>
                <a:ea typeface="+mn-ea"/>
                <a:cs typeface="+mn-cs"/>
              </a:rPr>
              <a:t>Niveau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a:ln>
                  <a:noFill/>
                </a:ln>
                <a:solidFill>
                  <a:srgbClr val="5F5F5F"/>
                </a:solidFill>
                <a:effectLst/>
                <a:uLnTx/>
                <a:uFillTx/>
                <a:latin typeface="+mn-lt"/>
                <a:ea typeface="+mn-ea"/>
                <a:cs typeface="+mn-cs"/>
              </a:rPr>
              <a:t>Niveau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a:ln>
                  <a:noFill/>
                </a:ln>
                <a:solidFill>
                  <a:srgbClr val="5F5F5F"/>
                </a:solidFill>
                <a:effectLst/>
                <a:uLnTx/>
                <a:uFillTx/>
                <a:latin typeface="+mn-lt"/>
                <a:ea typeface="+mn-ea"/>
                <a:cs typeface="+mn-cs"/>
              </a:rPr>
              <a:t>Niveau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a:ln>
                  <a:noFill/>
                </a:ln>
                <a:solidFill>
                  <a:srgbClr val="5F5F5F"/>
                </a:solidFill>
                <a:effectLst/>
                <a:uLnTx/>
                <a:uFillTx/>
                <a:latin typeface="+mn-lt"/>
                <a:ea typeface="+mn-ea"/>
                <a:cs typeface="+mn-cs"/>
              </a:rPr>
              <a:t>Niveau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a:ln>
                  <a:noFill/>
                </a:ln>
                <a:solidFill>
                  <a:srgbClr val="5F5F5F"/>
                </a:solidFill>
                <a:effectLst/>
                <a:uLnTx/>
                <a:uFillTx/>
                <a:latin typeface="+mn-lt"/>
                <a:ea typeface="+mn-ea"/>
                <a:cs typeface="+mn-cs"/>
              </a:rPr>
              <a:t>Niveau 9</a:t>
            </a:r>
          </a:p>
        </p:txBody>
      </p:sp>
      <p:sp>
        <p:nvSpPr>
          <p:cNvPr id="9" name="Content Placeholder 4"/>
          <p:cNvSpPr>
            <a:spLocks noGrp="1"/>
          </p:cNvSpPr>
          <p:nvPr>
            <p:ph sz="quarter" idx="15" hasCustomPrompt="1"/>
          </p:nvPr>
        </p:nvSpPr>
        <p:spPr>
          <a:xfrm>
            <a:off x="4699436" y="1006078"/>
            <a:ext cx="4126657" cy="3671231"/>
          </a:xfrm>
          <a:prstGeom prst="rect">
            <a:avLst/>
          </a:prstGeom>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srgbClr val="503078"/>
                </a:solidFill>
                <a:effectLst/>
                <a:uLnTx/>
                <a:uFillTx/>
                <a:latin typeface="+mn-lt"/>
                <a:ea typeface="+mn-ea"/>
                <a:cs typeface="+mn-cs"/>
              </a:rPr>
              <a:t>Niveau 1 - Pour passer au niveau suivant, faire Shift + Alt + flèche droite </a:t>
            </a: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a:ln>
                  <a:noFill/>
                </a:ln>
                <a:solidFill>
                  <a:srgbClr val="5F5F5F"/>
                </a:solidFill>
                <a:effectLst/>
                <a:uLnTx/>
                <a:uFillTx/>
                <a:latin typeface="+mn-lt"/>
                <a:ea typeface="+mn-ea"/>
                <a:cs typeface="+mn-cs"/>
              </a:rPr>
              <a:t>Niveau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a:ln>
                  <a:noFill/>
                </a:ln>
                <a:solidFill>
                  <a:srgbClr val="5F5F5F"/>
                </a:solidFill>
                <a:effectLst/>
                <a:uLnTx/>
                <a:uFillTx/>
                <a:latin typeface="+mn-lt"/>
                <a:ea typeface="+mn-ea"/>
                <a:cs typeface="+mn-cs"/>
              </a:rPr>
              <a:t>Niveau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a:ln>
                  <a:noFill/>
                </a:ln>
                <a:solidFill>
                  <a:srgbClr val="5F5F5F"/>
                </a:solidFill>
                <a:effectLst/>
                <a:uLnTx/>
                <a:uFillTx/>
                <a:latin typeface="+mn-lt"/>
                <a:ea typeface="+mn-ea"/>
                <a:cs typeface="+mn-cs"/>
              </a:rPr>
              <a:t>Niveau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a:ln>
                  <a:noFill/>
                </a:ln>
                <a:solidFill>
                  <a:srgbClr val="5F5F5F"/>
                </a:solidFill>
                <a:effectLst/>
                <a:uLnTx/>
                <a:uFillTx/>
                <a:latin typeface="+mn-lt"/>
                <a:ea typeface="+mn-ea"/>
                <a:cs typeface="+mn-cs"/>
              </a:rPr>
              <a:t>Niveau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a:ln>
                  <a:noFill/>
                </a:ln>
                <a:solidFill>
                  <a:srgbClr val="5F5F5F"/>
                </a:solidFill>
                <a:effectLst/>
                <a:uLnTx/>
                <a:uFillTx/>
                <a:latin typeface="+mn-lt"/>
                <a:ea typeface="+mn-ea"/>
                <a:cs typeface="+mn-cs"/>
              </a:rPr>
              <a:t>Niveau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a:ln>
                  <a:noFill/>
                </a:ln>
                <a:solidFill>
                  <a:srgbClr val="5F5F5F"/>
                </a:solidFill>
                <a:effectLst/>
                <a:uLnTx/>
                <a:uFillTx/>
                <a:latin typeface="+mn-lt"/>
                <a:ea typeface="+mn-ea"/>
                <a:cs typeface="+mn-cs"/>
              </a:rPr>
              <a:t>Niveau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a:ln>
                  <a:noFill/>
                </a:ln>
                <a:solidFill>
                  <a:srgbClr val="5F5F5F"/>
                </a:solidFill>
                <a:effectLst/>
                <a:uLnTx/>
                <a:uFillTx/>
                <a:latin typeface="+mn-lt"/>
                <a:ea typeface="+mn-ea"/>
                <a:cs typeface="+mn-cs"/>
              </a:rPr>
              <a:t>Niveau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a:ln>
                  <a:noFill/>
                </a:ln>
                <a:solidFill>
                  <a:srgbClr val="5F5F5F"/>
                </a:solidFill>
                <a:effectLst/>
                <a:uLnTx/>
                <a:uFillTx/>
                <a:latin typeface="+mn-lt"/>
                <a:ea typeface="+mn-ea"/>
                <a:cs typeface="+mn-cs"/>
              </a:rPr>
              <a:t>Niveau 9</a:t>
            </a:r>
          </a:p>
        </p:txBody>
      </p:sp>
      <p:sp>
        <p:nvSpPr>
          <p:cNvPr id="10" name="Title 1"/>
          <p:cNvSpPr>
            <a:spLocks noGrp="1"/>
          </p:cNvSpPr>
          <p:nvPr>
            <p:ph type="title" hasCustomPrompt="1"/>
          </p:nvPr>
        </p:nvSpPr>
        <p:spPr>
          <a:xfrm>
            <a:off x="319015" y="303498"/>
            <a:ext cx="8507077" cy="702580"/>
          </a:xfrm>
        </p:spPr>
        <p:txBody>
          <a:bodyPr lIns="108000" tIns="0" rIns="108000" bIns="0"/>
          <a:lstStyle>
            <a:lvl1pPr>
              <a:defRPr sz="1650" baseline="0">
                <a:solidFill>
                  <a:schemeClr val="bg2"/>
                </a:solidFill>
              </a:defRPr>
            </a:lvl1pPr>
          </a:lstStyle>
          <a:p>
            <a:r>
              <a:rPr lang="fr-FR" noProof="0"/>
              <a:t>Compléter avec un titre ici qui porte votre message sur deux lignes au maximum pour des raisons de lisibilité</a:t>
            </a:r>
          </a:p>
        </p:txBody>
      </p:sp>
      <p:sp>
        <p:nvSpPr>
          <p:cNvPr id="12"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a:t>Insérer un surtitre ici – il ne doit pas dépasser 1 ligne</a:t>
            </a:r>
          </a:p>
        </p:txBody>
      </p:sp>
    </p:spTree>
    <p:extLst>
      <p:ext uri="{BB962C8B-B14F-4D97-AF65-F5344CB8AC3E}">
        <p14:creationId xmlns:p14="http://schemas.microsoft.com/office/powerpoint/2010/main" val="4269944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 1 à 6 chapitres">
    <p:spTree>
      <p:nvGrpSpPr>
        <p:cNvPr id="1" name=""/>
        <p:cNvGrpSpPr/>
        <p:nvPr/>
      </p:nvGrpSpPr>
      <p:grpSpPr>
        <a:xfrm>
          <a:off x="0" y="0"/>
          <a:ext cx="0" cy="0"/>
          <a:chOff x="0" y="0"/>
          <a:chExt cx="0" cy="0"/>
        </a:xfrm>
      </p:grpSpPr>
      <p:sp>
        <p:nvSpPr>
          <p:cNvPr id="23" name="Title 1"/>
          <p:cNvSpPr txBox="1">
            <a:spLocks/>
          </p:cNvSpPr>
          <p:nvPr userDrawn="1"/>
        </p:nvSpPr>
        <p:spPr>
          <a:xfrm>
            <a:off x="312405" y="303499"/>
            <a:ext cx="8507077" cy="647811"/>
          </a:xfrm>
          <a:prstGeom prst="rect">
            <a:avLst/>
          </a:prstGeom>
          <a:noFill/>
        </p:spPr>
        <p:txBody>
          <a:bodyPr vert="horz" lIns="81000" tIns="27000" rIns="81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50" b="1" noProof="0"/>
              <a:t>AGENDA</a:t>
            </a:r>
          </a:p>
        </p:txBody>
      </p:sp>
      <p:sp>
        <p:nvSpPr>
          <p:cNvPr id="5" name="Text Placeholder 8"/>
          <p:cNvSpPr>
            <a:spLocks noGrp="1"/>
          </p:cNvSpPr>
          <p:nvPr>
            <p:ph type="body" sz="quarter" idx="15" hasCustomPrompt="1"/>
          </p:nvPr>
        </p:nvSpPr>
        <p:spPr>
          <a:xfrm>
            <a:off x="1526662" y="1014621"/>
            <a:ext cx="5715624" cy="513000"/>
          </a:xfrm>
          <a:prstGeom prst="rect">
            <a:avLst/>
          </a:prstGeom>
        </p:spPr>
        <p:txBody>
          <a:bodyPr wrap="square" anchor="ctr">
            <a:noAutofit/>
          </a:bodyPr>
          <a:lstStyle>
            <a:lvl1pPr marL="0" indent="0" algn="l">
              <a:buClr>
                <a:schemeClr val="bg2"/>
              </a:buClr>
              <a:buFontTx/>
              <a:buNone/>
              <a:defRPr sz="1650" i="0" cap="none" baseline="0">
                <a:solidFill>
                  <a:schemeClr val="bg2"/>
                </a:solidFill>
              </a:defRPr>
            </a:lvl1pPr>
            <a:lvl2pPr>
              <a:defRPr sz="750"/>
            </a:lvl2pPr>
          </a:lstStyle>
          <a:p>
            <a:pPr lvl="0"/>
            <a:r>
              <a:rPr lang="fr-FR" noProof="0"/>
              <a:t>Chapitre 1</a:t>
            </a:r>
          </a:p>
        </p:txBody>
      </p:sp>
      <p:sp>
        <p:nvSpPr>
          <p:cNvPr id="8" name="Text Placeholder 8"/>
          <p:cNvSpPr>
            <a:spLocks noGrp="1"/>
          </p:cNvSpPr>
          <p:nvPr>
            <p:ph type="body" sz="quarter" idx="17" hasCustomPrompt="1"/>
          </p:nvPr>
        </p:nvSpPr>
        <p:spPr>
          <a:xfrm>
            <a:off x="1526662" y="1616588"/>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a:t>Chapitre 2</a:t>
            </a:r>
          </a:p>
        </p:txBody>
      </p:sp>
      <p:sp>
        <p:nvSpPr>
          <p:cNvPr id="11" name="Text Placeholder 8"/>
          <p:cNvSpPr>
            <a:spLocks noGrp="1"/>
          </p:cNvSpPr>
          <p:nvPr>
            <p:ph type="body" sz="quarter" idx="19" hasCustomPrompt="1"/>
          </p:nvPr>
        </p:nvSpPr>
        <p:spPr>
          <a:xfrm>
            <a:off x="1526662" y="2218556"/>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a:t>Chapitre 3</a:t>
            </a:r>
          </a:p>
        </p:txBody>
      </p:sp>
      <p:sp>
        <p:nvSpPr>
          <p:cNvPr id="14" name="Text Placeholder 8"/>
          <p:cNvSpPr>
            <a:spLocks noGrp="1"/>
          </p:cNvSpPr>
          <p:nvPr>
            <p:ph type="body" sz="quarter" idx="21" hasCustomPrompt="1"/>
          </p:nvPr>
        </p:nvSpPr>
        <p:spPr>
          <a:xfrm>
            <a:off x="1526662" y="2820523"/>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a:t>Chapitre 4</a:t>
            </a:r>
          </a:p>
        </p:txBody>
      </p:sp>
      <p:sp>
        <p:nvSpPr>
          <p:cNvPr id="17" name="Text Placeholder 8"/>
          <p:cNvSpPr>
            <a:spLocks noGrp="1"/>
          </p:cNvSpPr>
          <p:nvPr>
            <p:ph type="body" sz="quarter" idx="23" hasCustomPrompt="1"/>
          </p:nvPr>
        </p:nvSpPr>
        <p:spPr>
          <a:xfrm>
            <a:off x="1526662" y="3422490"/>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a:t>Chapitre 5</a:t>
            </a:r>
          </a:p>
        </p:txBody>
      </p:sp>
      <p:sp>
        <p:nvSpPr>
          <p:cNvPr id="30" name="Text Placeholder 8"/>
          <p:cNvSpPr>
            <a:spLocks noGrp="1"/>
          </p:cNvSpPr>
          <p:nvPr>
            <p:ph type="body" sz="quarter" idx="25" hasCustomPrompt="1"/>
          </p:nvPr>
        </p:nvSpPr>
        <p:spPr>
          <a:xfrm>
            <a:off x="7418718" y="1014621"/>
            <a:ext cx="1275626" cy="513000"/>
          </a:xfrm>
          <a:prstGeom prst="rect">
            <a:avLst/>
          </a:prstGeom>
        </p:spPr>
        <p:txBody>
          <a:bodyPr wrap="square" anchor="ctr">
            <a:noAutofit/>
          </a:bodyPr>
          <a:lstStyle>
            <a:lvl1pPr algn="l">
              <a:defRPr sz="750" b="0" i="0" cap="none" baseline="0">
                <a:solidFill>
                  <a:schemeClr val="bg2"/>
                </a:solidFill>
              </a:defRPr>
            </a:lvl1pPr>
            <a:lvl2pPr>
              <a:defRPr sz="750"/>
            </a:lvl2pPr>
          </a:lstStyle>
          <a:p>
            <a:pPr lvl="0"/>
            <a:r>
              <a:rPr lang="fr-FR" noProof="0"/>
              <a:t>Page x</a:t>
            </a:r>
          </a:p>
        </p:txBody>
      </p:sp>
      <p:sp>
        <p:nvSpPr>
          <p:cNvPr id="32" name="Text Placeholder 8"/>
          <p:cNvSpPr>
            <a:spLocks noGrp="1"/>
          </p:cNvSpPr>
          <p:nvPr>
            <p:ph type="body" sz="quarter" idx="26" hasCustomPrompt="1"/>
          </p:nvPr>
        </p:nvSpPr>
        <p:spPr>
          <a:xfrm>
            <a:off x="7418718" y="3422490"/>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7418718" y="2820523"/>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7418718" y="2218556"/>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7418718" y="1616588"/>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24" name="Text Placeholder 8"/>
          <p:cNvSpPr>
            <a:spLocks noGrp="1"/>
          </p:cNvSpPr>
          <p:nvPr>
            <p:ph type="body" sz="quarter" idx="30" hasCustomPrompt="1"/>
          </p:nvPr>
        </p:nvSpPr>
        <p:spPr>
          <a:xfrm>
            <a:off x="1526662" y="4024459"/>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a:t>Chapitre 6</a:t>
            </a:r>
          </a:p>
        </p:txBody>
      </p:sp>
      <p:sp>
        <p:nvSpPr>
          <p:cNvPr id="26" name="Text Placeholder 8"/>
          <p:cNvSpPr>
            <a:spLocks noGrp="1"/>
          </p:cNvSpPr>
          <p:nvPr>
            <p:ph type="body" sz="quarter" idx="32" hasCustomPrompt="1"/>
          </p:nvPr>
        </p:nvSpPr>
        <p:spPr>
          <a:xfrm>
            <a:off x="7418718" y="4024459"/>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44" name="Text Placeholder 4"/>
          <p:cNvSpPr>
            <a:spLocks noGrp="1"/>
          </p:cNvSpPr>
          <p:nvPr>
            <p:ph type="body" sz="quarter" idx="38" hasCustomPrompt="1"/>
          </p:nvPr>
        </p:nvSpPr>
        <p:spPr>
          <a:xfrm>
            <a:off x="324638" y="1014621"/>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01</a:t>
            </a:r>
          </a:p>
        </p:txBody>
      </p:sp>
      <p:sp>
        <p:nvSpPr>
          <p:cNvPr id="45" name="Text Placeholder 4"/>
          <p:cNvSpPr>
            <a:spLocks noGrp="1"/>
          </p:cNvSpPr>
          <p:nvPr>
            <p:ph type="body" sz="quarter" idx="39" hasCustomPrompt="1"/>
          </p:nvPr>
        </p:nvSpPr>
        <p:spPr>
          <a:xfrm>
            <a:off x="324638" y="1616588"/>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02</a:t>
            </a:r>
          </a:p>
        </p:txBody>
      </p:sp>
      <p:sp>
        <p:nvSpPr>
          <p:cNvPr id="46" name="Text Placeholder 4"/>
          <p:cNvSpPr>
            <a:spLocks noGrp="1"/>
          </p:cNvSpPr>
          <p:nvPr>
            <p:ph type="body" sz="quarter" idx="40" hasCustomPrompt="1"/>
          </p:nvPr>
        </p:nvSpPr>
        <p:spPr>
          <a:xfrm>
            <a:off x="324638" y="2218556"/>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03</a:t>
            </a:r>
          </a:p>
        </p:txBody>
      </p:sp>
      <p:sp>
        <p:nvSpPr>
          <p:cNvPr id="47" name="Text Placeholder 4"/>
          <p:cNvSpPr>
            <a:spLocks noGrp="1"/>
          </p:cNvSpPr>
          <p:nvPr>
            <p:ph type="body" sz="quarter" idx="41" hasCustomPrompt="1"/>
          </p:nvPr>
        </p:nvSpPr>
        <p:spPr>
          <a:xfrm>
            <a:off x="324638" y="2820523"/>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04</a:t>
            </a:r>
          </a:p>
        </p:txBody>
      </p:sp>
      <p:sp>
        <p:nvSpPr>
          <p:cNvPr id="48" name="Text Placeholder 4"/>
          <p:cNvSpPr>
            <a:spLocks noGrp="1"/>
          </p:cNvSpPr>
          <p:nvPr>
            <p:ph type="body" sz="quarter" idx="42" hasCustomPrompt="1"/>
          </p:nvPr>
        </p:nvSpPr>
        <p:spPr>
          <a:xfrm>
            <a:off x="324638" y="3422490"/>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05</a:t>
            </a:r>
          </a:p>
        </p:txBody>
      </p:sp>
      <p:sp>
        <p:nvSpPr>
          <p:cNvPr id="49" name="Text Placeholder 4"/>
          <p:cNvSpPr>
            <a:spLocks noGrp="1"/>
          </p:cNvSpPr>
          <p:nvPr>
            <p:ph type="body" sz="quarter" idx="43" hasCustomPrompt="1"/>
          </p:nvPr>
        </p:nvSpPr>
        <p:spPr>
          <a:xfrm>
            <a:off x="324638" y="4024459"/>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06</a:t>
            </a:r>
          </a:p>
        </p:txBody>
      </p:sp>
    </p:spTree>
    <p:extLst>
      <p:ext uri="{BB962C8B-B14F-4D97-AF65-F5344CB8AC3E}">
        <p14:creationId xmlns:p14="http://schemas.microsoft.com/office/powerpoint/2010/main" val="3614789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1 à 10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1526662" y="1018659"/>
            <a:ext cx="5594684" cy="310500"/>
          </a:xfrm>
          <a:prstGeom prst="rect">
            <a:avLst/>
          </a:prstGeom>
        </p:spPr>
        <p:txBody>
          <a:bodyPr wrap="square" tIns="0" bIns="0" anchor="ctr">
            <a:noAutofit/>
          </a:bodyPr>
          <a:lstStyle>
            <a:lvl1pPr marL="0" indent="0" algn="l">
              <a:buClr>
                <a:schemeClr val="bg2"/>
              </a:buClr>
              <a:buFontTx/>
              <a:buNone/>
              <a:defRPr sz="1500" i="0" cap="none" baseline="0">
                <a:solidFill>
                  <a:schemeClr val="bg2"/>
                </a:solidFill>
              </a:defRPr>
            </a:lvl1pPr>
            <a:lvl2pPr>
              <a:defRPr sz="750"/>
            </a:lvl2pPr>
          </a:lstStyle>
          <a:p>
            <a:pPr lvl="0"/>
            <a:r>
              <a:rPr lang="fr-FR" noProof="0"/>
              <a:t>Chapitre 1</a:t>
            </a:r>
          </a:p>
        </p:txBody>
      </p:sp>
      <p:sp>
        <p:nvSpPr>
          <p:cNvPr id="8" name="Text Placeholder 8"/>
          <p:cNvSpPr>
            <a:spLocks noGrp="1"/>
          </p:cNvSpPr>
          <p:nvPr>
            <p:ph type="body" sz="quarter" idx="17" hasCustomPrompt="1"/>
          </p:nvPr>
        </p:nvSpPr>
        <p:spPr>
          <a:xfrm>
            <a:off x="1526662" y="1375315"/>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a:t>Chapitre 2</a:t>
            </a:r>
          </a:p>
        </p:txBody>
      </p:sp>
      <p:sp>
        <p:nvSpPr>
          <p:cNvPr id="11" name="Text Placeholder 8"/>
          <p:cNvSpPr>
            <a:spLocks noGrp="1"/>
          </p:cNvSpPr>
          <p:nvPr>
            <p:ph type="body" sz="quarter" idx="19" hasCustomPrompt="1"/>
          </p:nvPr>
        </p:nvSpPr>
        <p:spPr>
          <a:xfrm>
            <a:off x="1526662" y="1731971"/>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a:t>Chapitre 3</a:t>
            </a:r>
          </a:p>
        </p:txBody>
      </p:sp>
      <p:sp>
        <p:nvSpPr>
          <p:cNvPr id="14" name="Text Placeholder 8"/>
          <p:cNvSpPr>
            <a:spLocks noGrp="1"/>
          </p:cNvSpPr>
          <p:nvPr>
            <p:ph type="body" sz="quarter" idx="21" hasCustomPrompt="1"/>
          </p:nvPr>
        </p:nvSpPr>
        <p:spPr>
          <a:xfrm>
            <a:off x="1526662" y="2088626"/>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a:t>Chapitre 4</a:t>
            </a:r>
          </a:p>
        </p:txBody>
      </p:sp>
      <p:sp>
        <p:nvSpPr>
          <p:cNvPr id="17" name="Text Placeholder 8"/>
          <p:cNvSpPr>
            <a:spLocks noGrp="1"/>
          </p:cNvSpPr>
          <p:nvPr>
            <p:ph type="body" sz="quarter" idx="23" hasCustomPrompt="1"/>
          </p:nvPr>
        </p:nvSpPr>
        <p:spPr>
          <a:xfrm>
            <a:off x="1526662" y="4228562"/>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a:t>Chapitre 10</a:t>
            </a:r>
          </a:p>
        </p:txBody>
      </p:sp>
      <p:sp>
        <p:nvSpPr>
          <p:cNvPr id="30" name="Text Placeholder 8"/>
          <p:cNvSpPr>
            <a:spLocks noGrp="1"/>
          </p:cNvSpPr>
          <p:nvPr>
            <p:ph type="body" sz="quarter" idx="25" hasCustomPrompt="1"/>
          </p:nvPr>
        </p:nvSpPr>
        <p:spPr>
          <a:xfrm>
            <a:off x="7419983" y="1018659"/>
            <a:ext cx="1159660" cy="310500"/>
          </a:xfrm>
          <a:prstGeom prst="rect">
            <a:avLst/>
          </a:prstGeom>
        </p:spPr>
        <p:txBody>
          <a:bodyPr wrap="square" tIns="108000" bIns="108000" anchor="ctr">
            <a:noAutofit/>
          </a:bodyPr>
          <a:lstStyle>
            <a:lvl1pPr algn="l">
              <a:defRPr sz="750" b="0" i="0" cap="none" baseline="0">
                <a:solidFill>
                  <a:schemeClr val="bg2"/>
                </a:solidFill>
              </a:defRPr>
            </a:lvl1pPr>
            <a:lvl2pPr>
              <a:defRPr sz="750"/>
            </a:lvl2pPr>
          </a:lstStyle>
          <a:p>
            <a:pPr lvl="0"/>
            <a:r>
              <a:rPr lang="fr-FR" noProof="0"/>
              <a:t>Page x</a:t>
            </a:r>
          </a:p>
        </p:txBody>
      </p:sp>
      <p:sp>
        <p:nvSpPr>
          <p:cNvPr id="32" name="Text Placeholder 8"/>
          <p:cNvSpPr>
            <a:spLocks noGrp="1"/>
          </p:cNvSpPr>
          <p:nvPr>
            <p:ph type="body" sz="quarter" idx="26" hasCustomPrompt="1"/>
          </p:nvPr>
        </p:nvSpPr>
        <p:spPr>
          <a:xfrm>
            <a:off x="7419983" y="4228562"/>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7419983" y="2088626"/>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7419983" y="1731971"/>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7419983" y="1375315"/>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22" name="Text Placeholder 8"/>
          <p:cNvSpPr>
            <a:spLocks noGrp="1"/>
          </p:cNvSpPr>
          <p:nvPr>
            <p:ph type="body" sz="quarter" idx="30" hasCustomPrompt="1"/>
          </p:nvPr>
        </p:nvSpPr>
        <p:spPr>
          <a:xfrm>
            <a:off x="1526662" y="2445282"/>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a:t>Chapitre 5</a:t>
            </a:r>
          </a:p>
        </p:txBody>
      </p:sp>
      <p:sp>
        <p:nvSpPr>
          <p:cNvPr id="24" name="Text Placeholder 8"/>
          <p:cNvSpPr>
            <a:spLocks noGrp="1"/>
          </p:cNvSpPr>
          <p:nvPr>
            <p:ph type="body" sz="quarter" idx="32" hasCustomPrompt="1"/>
          </p:nvPr>
        </p:nvSpPr>
        <p:spPr>
          <a:xfrm>
            <a:off x="7419983" y="2445282"/>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25" name="Text Placeholder 8"/>
          <p:cNvSpPr>
            <a:spLocks noGrp="1"/>
          </p:cNvSpPr>
          <p:nvPr>
            <p:ph type="body" sz="quarter" idx="33" hasCustomPrompt="1"/>
          </p:nvPr>
        </p:nvSpPr>
        <p:spPr>
          <a:xfrm>
            <a:off x="1526662" y="2801938"/>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a:t>Chapitre 6</a:t>
            </a:r>
          </a:p>
        </p:txBody>
      </p:sp>
      <p:sp>
        <p:nvSpPr>
          <p:cNvPr id="27" name="Text Placeholder 8"/>
          <p:cNvSpPr>
            <a:spLocks noGrp="1"/>
          </p:cNvSpPr>
          <p:nvPr>
            <p:ph type="body" sz="quarter" idx="35" hasCustomPrompt="1"/>
          </p:nvPr>
        </p:nvSpPr>
        <p:spPr>
          <a:xfrm>
            <a:off x="1526662" y="3158594"/>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a:t>Chapitre 7</a:t>
            </a:r>
          </a:p>
        </p:txBody>
      </p:sp>
      <p:sp>
        <p:nvSpPr>
          <p:cNvPr id="29" name="Text Placeholder 8"/>
          <p:cNvSpPr>
            <a:spLocks noGrp="1"/>
          </p:cNvSpPr>
          <p:nvPr>
            <p:ph type="body" sz="quarter" idx="37" hasCustomPrompt="1"/>
          </p:nvPr>
        </p:nvSpPr>
        <p:spPr>
          <a:xfrm>
            <a:off x="7419983" y="3158594"/>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31" name="Text Placeholder 8"/>
          <p:cNvSpPr>
            <a:spLocks noGrp="1"/>
          </p:cNvSpPr>
          <p:nvPr>
            <p:ph type="body" sz="quarter" idx="38" hasCustomPrompt="1"/>
          </p:nvPr>
        </p:nvSpPr>
        <p:spPr>
          <a:xfrm>
            <a:off x="7419983" y="2801938"/>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39" name="Text Placeholder 8"/>
          <p:cNvSpPr>
            <a:spLocks noGrp="1"/>
          </p:cNvSpPr>
          <p:nvPr>
            <p:ph type="body" sz="quarter" idx="39" hasCustomPrompt="1"/>
          </p:nvPr>
        </p:nvSpPr>
        <p:spPr>
          <a:xfrm>
            <a:off x="1526662" y="3515249"/>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a:t>Chapitre 8</a:t>
            </a:r>
          </a:p>
        </p:txBody>
      </p:sp>
      <p:sp>
        <p:nvSpPr>
          <p:cNvPr id="41" name="Text Placeholder 8"/>
          <p:cNvSpPr>
            <a:spLocks noGrp="1"/>
          </p:cNvSpPr>
          <p:nvPr>
            <p:ph type="body" sz="quarter" idx="41" hasCustomPrompt="1"/>
          </p:nvPr>
        </p:nvSpPr>
        <p:spPr>
          <a:xfrm>
            <a:off x="7419983" y="3515249"/>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42" name="Text Placeholder 8"/>
          <p:cNvSpPr>
            <a:spLocks noGrp="1"/>
          </p:cNvSpPr>
          <p:nvPr>
            <p:ph type="body" sz="quarter" idx="42" hasCustomPrompt="1"/>
          </p:nvPr>
        </p:nvSpPr>
        <p:spPr>
          <a:xfrm>
            <a:off x="1526662" y="3871905"/>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a:t>Chapitre 9</a:t>
            </a:r>
          </a:p>
        </p:txBody>
      </p:sp>
      <p:sp>
        <p:nvSpPr>
          <p:cNvPr id="44" name="Text Placeholder 8"/>
          <p:cNvSpPr>
            <a:spLocks noGrp="1"/>
          </p:cNvSpPr>
          <p:nvPr>
            <p:ph type="body" sz="quarter" idx="44" hasCustomPrompt="1"/>
          </p:nvPr>
        </p:nvSpPr>
        <p:spPr>
          <a:xfrm>
            <a:off x="7419983" y="3871905"/>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a:t>Page x</a:t>
            </a:r>
          </a:p>
        </p:txBody>
      </p:sp>
      <p:sp>
        <p:nvSpPr>
          <p:cNvPr id="40" name="Text Placeholder 4"/>
          <p:cNvSpPr>
            <a:spLocks noGrp="1"/>
          </p:cNvSpPr>
          <p:nvPr>
            <p:ph type="body" sz="quarter" idx="56" hasCustomPrompt="1"/>
          </p:nvPr>
        </p:nvSpPr>
        <p:spPr>
          <a:xfrm>
            <a:off x="330222" y="1018659"/>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01</a:t>
            </a:r>
          </a:p>
        </p:txBody>
      </p:sp>
      <p:sp>
        <p:nvSpPr>
          <p:cNvPr id="43" name="Text Placeholder 4"/>
          <p:cNvSpPr>
            <a:spLocks noGrp="1"/>
          </p:cNvSpPr>
          <p:nvPr>
            <p:ph type="body" sz="quarter" idx="57" hasCustomPrompt="1"/>
          </p:nvPr>
        </p:nvSpPr>
        <p:spPr>
          <a:xfrm>
            <a:off x="330222" y="1375315"/>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02</a:t>
            </a:r>
          </a:p>
        </p:txBody>
      </p:sp>
      <p:sp>
        <p:nvSpPr>
          <p:cNvPr id="48" name="Text Placeholder 4"/>
          <p:cNvSpPr>
            <a:spLocks noGrp="1"/>
          </p:cNvSpPr>
          <p:nvPr>
            <p:ph type="body" sz="quarter" idx="58" hasCustomPrompt="1"/>
          </p:nvPr>
        </p:nvSpPr>
        <p:spPr>
          <a:xfrm>
            <a:off x="330222" y="1731971"/>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03</a:t>
            </a:r>
          </a:p>
        </p:txBody>
      </p:sp>
      <p:sp>
        <p:nvSpPr>
          <p:cNvPr id="59" name="Text Placeholder 4"/>
          <p:cNvSpPr>
            <a:spLocks noGrp="1"/>
          </p:cNvSpPr>
          <p:nvPr>
            <p:ph type="body" sz="quarter" idx="59" hasCustomPrompt="1"/>
          </p:nvPr>
        </p:nvSpPr>
        <p:spPr>
          <a:xfrm>
            <a:off x="330222" y="2088626"/>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04</a:t>
            </a:r>
          </a:p>
        </p:txBody>
      </p:sp>
      <p:sp>
        <p:nvSpPr>
          <p:cNvPr id="60" name="Text Placeholder 4"/>
          <p:cNvSpPr>
            <a:spLocks noGrp="1"/>
          </p:cNvSpPr>
          <p:nvPr>
            <p:ph type="body" sz="quarter" idx="60" hasCustomPrompt="1"/>
          </p:nvPr>
        </p:nvSpPr>
        <p:spPr>
          <a:xfrm>
            <a:off x="330222" y="2445282"/>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05</a:t>
            </a:r>
          </a:p>
        </p:txBody>
      </p:sp>
      <p:sp>
        <p:nvSpPr>
          <p:cNvPr id="61" name="Text Placeholder 4"/>
          <p:cNvSpPr>
            <a:spLocks noGrp="1"/>
          </p:cNvSpPr>
          <p:nvPr>
            <p:ph type="body" sz="quarter" idx="61" hasCustomPrompt="1"/>
          </p:nvPr>
        </p:nvSpPr>
        <p:spPr>
          <a:xfrm>
            <a:off x="330222" y="2801938"/>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06</a:t>
            </a:r>
          </a:p>
        </p:txBody>
      </p:sp>
      <p:sp>
        <p:nvSpPr>
          <p:cNvPr id="62" name="Text Placeholder 4"/>
          <p:cNvSpPr>
            <a:spLocks noGrp="1"/>
          </p:cNvSpPr>
          <p:nvPr>
            <p:ph type="body" sz="quarter" idx="62" hasCustomPrompt="1"/>
          </p:nvPr>
        </p:nvSpPr>
        <p:spPr>
          <a:xfrm>
            <a:off x="330222" y="3158594"/>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07</a:t>
            </a:r>
          </a:p>
        </p:txBody>
      </p:sp>
      <p:sp>
        <p:nvSpPr>
          <p:cNvPr id="63" name="Text Placeholder 4"/>
          <p:cNvSpPr>
            <a:spLocks noGrp="1"/>
          </p:cNvSpPr>
          <p:nvPr>
            <p:ph type="body" sz="quarter" idx="63" hasCustomPrompt="1"/>
          </p:nvPr>
        </p:nvSpPr>
        <p:spPr>
          <a:xfrm>
            <a:off x="330222" y="3515249"/>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08</a:t>
            </a:r>
          </a:p>
        </p:txBody>
      </p:sp>
      <p:sp>
        <p:nvSpPr>
          <p:cNvPr id="64" name="Text Placeholder 4"/>
          <p:cNvSpPr>
            <a:spLocks noGrp="1"/>
          </p:cNvSpPr>
          <p:nvPr>
            <p:ph type="body" sz="quarter" idx="64" hasCustomPrompt="1"/>
          </p:nvPr>
        </p:nvSpPr>
        <p:spPr>
          <a:xfrm>
            <a:off x="330222" y="3871905"/>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09</a:t>
            </a:r>
          </a:p>
        </p:txBody>
      </p:sp>
      <p:sp>
        <p:nvSpPr>
          <p:cNvPr id="65" name="Text Placeholder 4"/>
          <p:cNvSpPr>
            <a:spLocks noGrp="1"/>
          </p:cNvSpPr>
          <p:nvPr>
            <p:ph type="body" sz="quarter" idx="65" hasCustomPrompt="1"/>
          </p:nvPr>
        </p:nvSpPr>
        <p:spPr>
          <a:xfrm>
            <a:off x="330222" y="4228562"/>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10</a:t>
            </a:r>
          </a:p>
        </p:txBody>
      </p:sp>
      <p:sp>
        <p:nvSpPr>
          <p:cNvPr id="36" name="Title 1"/>
          <p:cNvSpPr txBox="1">
            <a:spLocks/>
          </p:cNvSpPr>
          <p:nvPr userDrawn="1"/>
        </p:nvSpPr>
        <p:spPr>
          <a:xfrm>
            <a:off x="312405" y="303499"/>
            <a:ext cx="8507077" cy="647811"/>
          </a:xfrm>
          <a:prstGeom prst="rect">
            <a:avLst/>
          </a:prstGeom>
          <a:noFill/>
        </p:spPr>
        <p:txBody>
          <a:bodyPr vert="horz" lIns="81000" tIns="27000" rIns="81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50" b="1" noProof="0"/>
              <a:t>AGENDA</a:t>
            </a:r>
          </a:p>
        </p:txBody>
      </p:sp>
    </p:spTree>
    <p:extLst>
      <p:ext uri="{BB962C8B-B14F-4D97-AF65-F5344CB8AC3E}">
        <p14:creationId xmlns:p14="http://schemas.microsoft.com/office/powerpoint/2010/main" val="3807186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White">
    <p:spTree>
      <p:nvGrpSpPr>
        <p:cNvPr id="1" name=""/>
        <p:cNvGrpSpPr/>
        <p:nvPr/>
      </p:nvGrpSpPr>
      <p:grpSpPr>
        <a:xfrm>
          <a:off x="0" y="0"/>
          <a:ext cx="0" cy="0"/>
          <a:chOff x="0" y="0"/>
          <a:chExt cx="0" cy="0"/>
        </a:xfrm>
      </p:grpSpPr>
      <p:pic>
        <p:nvPicPr>
          <p:cNvPr id="6"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sp>
        <p:nvSpPr>
          <p:cNvPr id="8" name="Espace réservé pour une image  35"/>
          <p:cNvSpPr>
            <a:spLocks noGrp="1"/>
          </p:cNvSpPr>
          <p:nvPr>
            <p:ph type="pic" sz="quarter" idx="10" hasCustomPrompt="1"/>
          </p:nvPr>
        </p:nvSpPr>
        <p:spPr>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10"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89000" algn="l">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01</a:t>
            </a:r>
          </a:p>
        </p:txBody>
      </p:sp>
      <p:sp>
        <p:nvSpPr>
          <p:cNvPr id="7" name="Titel 1"/>
          <p:cNvSpPr>
            <a:spLocks noGrp="1"/>
          </p:cNvSpPr>
          <p:nvPr>
            <p:ph type="title" hasCustomPrompt="1"/>
          </p:nvPr>
        </p:nvSpPr>
        <p:spPr bwMode="gray">
          <a:xfrm>
            <a:off x="2877277" y="2500817"/>
            <a:ext cx="5815385" cy="723600"/>
          </a:xfrm>
        </p:spPr>
        <p:txBody>
          <a:bodyPr lIns="108000" tIns="108000" rIns="0" bIns="0" anchor="t">
            <a:noAutofit/>
          </a:bodyPr>
          <a:lstStyle>
            <a:lvl1pPr algn="r">
              <a:defRPr sz="1800" cap="none" baseline="0">
                <a:solidFill>
                  <a:schemeClr val="bg2"/>
                </a:solidFill>
                <a:latin typeface="+mj-lt"/>
              </a:defRPr>
            </a:lvl1pPr>
          </a:lstStyle>
          <a:p>
            <a:r>
              <a:rPr lang="fr-FR" noProof="0"/>
              <a:t>Titre de votre chapitre</a:t>
            </a:r>
          </a:p>
        </p:txBody>
      </p:sp>
    </p:spTree>
    <p:extLst>
      <p:ext uri="{BB962C8B-B14F-4D97-AF65-F5344CB8AC3E}">
        <p14:creationId xmlns:p14="http://schemas.microsoft.com/office/powerpoint/2010/main" val="2415045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ilver Grey ligh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2877277" y="2500817"/>
            <a:ext cx="5815385" cy="723600"/>
          </a:xfrm>
        </p:spPr>
        <p:txBody>
          <a:bodyPr lIns="108000" tIns="108000" rIns="0" bIns="0" anchor="t">
            <a:noAutofit/>
          </a:bodyPr>
          <a:lstStyle>
            <a:lvl1pPr algn="r">
              <a:defRPr sz="1800" cap="none" baseline="0">
                <a:solidFill>
                  <a:schemeClr val="bg2"/>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89000" algn="l">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872414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9144000" cy="5142310"/>
          </a:xfrm>
          <a:prstGeom prst="rect">
            <a:avLst/>
          </a:prstGeom>
          <a:solidFill>
            <a:schemeClr val="accent1"/>
          </a:solidFill>
        </p:spPr>
      </p:pic>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2877277" y="2500817"/>
            <a:ext cx="5815385" cy="723600"/>
          </a:xfrm>
        </p:spPr>
        <p:txBody>
          <a:bodyPr lIns="108000" tIns="108000" rIns="0" bIns="0" anchor="t">
            <a:noAutofit/>
          </a:bodyPr>
          <a:lstStyle>
            <a:lvl1pPr algn="r">
              <a:defRPr sz="1800" cap="none" baseline="0">
                <a:solidFill>
                  <a:schemeClr val="bg1"/>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89000" algn="l">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97548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a:p>
        </p:txBody>
      </p:sp>
      <p:sp>
        <p:nvSpPr>
          <p:cNvPr id="63" name="Espace réservé du texte 62"/>
          <p:cNvSpPr>
            <a:spLocks noGrp="1"/>
          </p:cNvSpPr>
          <p:nvPr>
            <p:ph type="body" sz="quarter" idx="14" hasCustomPrompt="1"/>
          </p:nvPr>
        </p:nvSpPr>
        <p:spPr>
          <a:xfrm>
            <a:off x="4427538" y="1767822"/>
            <a:ext cx="2736304" cy="2160240"/>
          </a:xfrm>
        </p:spPr>
        <p:txBody>
          <a:bodyPr numCol="1">
            <a:normAutofit/>
          </a:bodyPr>
          <a:lstStyle>
            <a:lvl1pPr marL="0" indent="0" algn="l" defTabSz="914400" rtl="0" eaLnBrk="1" latinLnBrk="0" hangingPunct="1">
              <a:lnSpc>
                <a:spcPct val="150000"/>
              </a:lnSpc>
              <a:spcBef>
                <a:spcPts val="200"/>
              </a:spcBef>
              <a:spcAft>
                <a:spcPts val="0"/>
              </a:spcAft>
              <a:buFontTx/>
              <a:buNone/>
              <a:defRPr lang="fr-FR" sz="1400"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408753" y="4749992"/>
            <a:ext cx="6926486" cy="273844"/>
          </a:xfrm>
        </p:spPr>
        <p:txBody>
          <a:bodyPr/>
          <a:lstStyle/>
          <a:p>
            <a:r>
              <a:rPr lang="fr-FR">
                <a:latin typeface="Arial"/>
                <a:ea typeface="+mn-ea"/>
              </a:rPr>
              <a:t>| Titre du document</a:t>
            </a:r>
          </a:p>
        </p:txBody>
      </p:sp>
      <p:sp>
        <p:nvSpPr>
          <p:cNvPr id="10" name="Titre 1"/>
          <p:cNvSpPr txBox="1">
            <a:spLocks/>
          </p:cNvSpPr>
          <p:nvPr/>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a:t>Sommaire</a:t>
            </a:r>
          </a:p>
        </p:txBody>
      </p:sp>
      <p:sp>
        <p:nvSpPr>
          <p:cNvPr id="8" name="Rectangle 7"/>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userDrawn="1"/>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a:t>Sommaire</a:t>
            </a:r>
          </a:p>
        </p:txBody>
      </p:sp>
      <p:pic>
        <p:nvPicPr>
          <p:cNvPr id="2" name="Image 1" descr="Une image contenant texte, Police, logo, Graphique&#10;&#10;Le contenu généré par l’IA peut être incorrect.">
            <a:extLst>
              <a:ext uri="{FF2B5EF4-FFF2-40B4-BE49-F238E27FC236}">
                <a16:creationId xmlns:a16="http://schemas.microsoft.com/office/drawing/2014/main" id="{2749A653-555D-7F39-C64F-4900C2006AA7}"/>
              </a:ext>
            </a:extLst>
          </p:cNvPr>
          <p:cNvPicPr>
            <a:picLocks noChangeAspect="1"/>
          </p:cNvPicPr>
          <p:nvPr userDrawn="1"/>
        </p:nvPicPr>
        <p:blipFill>
          <a:blip r:embed="rId2"/>
          <a:stretch>
            <a:fillRect/>
          </a:stretch>
        </p:blipFill>
        <p:spPr>
          <a:xfrm>
            <a:off x="160827" y="906037"/>
            <a:ext cx="2340864" cy="615696"/>
          </a:xfrm>
          <a:prstGeom prst="rect">
            <a:avLst/>
          </a:prstGeom>
        </p:spPr>
      </p:pic>
      <p:pic>
        <p:nvPicPr>
          <p:cNvPr id="11" name="Image 10" descr="Une image contenant texte, Police, Graphique, logo&#10;&#10;Le contenu généré par l’IA peut être incorrect.">
            <a:extLst>
              <a:ext uri="{FF2B5EF4-FFF2-40B4-BE49-F238E27FC236}">
                <a16:creationId xmlns:a16="http://schemas.microsoft.com/office/drawing/2014/main" id="{EF59C0C7-B9BD-26F9-29BE-4B44211B31B6}"/>
              </a:ext>
            </a:extLst>
          </p:cNvPr>
          <p:cNvPicPr>
            <a:picLocks noChangeAspect="1"/>
          </p:cNvPicPr>
          <p:nvPr userDrawn="1"/>
        </p:nvPicPr>
        <p:blipFill>
          <a:blip r:embed="rId3"/>
          <a:stretch>
            <a:fillRect/>
          </a:stretch>
        </p:blipFill>
        <p:spPr>
          <a:xfrm>
            <a:off x="244961" y="2095277"/>
            <a:ext cx="2029542" cy="648901"/>
          </a:xfrm>
          <a:prstGeom prst="rect">
            <a:avLst/>
          </a:prstGeom>
        </p:spPr>
      </p:pic>
      <p:pic>
        <p:nvPicPr>
          <p:cNvPr id="12" name="Image 11" descr="Une image contenant Graphique, graphisme, texte, Police&#10;&#10;Description générée automatiquement">
            <a:extLst>
              <a:ext uri="{FF2B5EF4-FFF2-40B4-BE49-F238E27FC236}">
                <a16:creationId xmlns:a16="http://schemas.microsoft.com/office/drawing/2014/main" id="{9B44B005-B4FA-FAF4-FD83-B95648BA2670}"/>
              </a:ext>
            </a:extLst>
          </p:cNvPr>
          <p:cNvPicPr>
            <a:picLocks noChangeAspect="1"/>
          </p:cNvPicPr>
          <p:nvPr userDrawn="1"/>
        </p:nvPicPr>
        <p:blipFill>
          <a:blip r:embed="rId4"/>
          <a:stretch>
            <a:fillRect/>
          </a:stretch>
        </p:blipFill>
        <p:spPr>
          <a:xfrm>
            <a:off x="244961" y="3273054"/>
            <a:ext cx="1630414" cy="1630414"/>
          </a:xfrm>
          <a:prstGeom prst="rect">
            <a:avLst/>
          </a:prstGeom>
        </p:spPr>
      </p:pic>
    </p:spTree>
    <p:extLst>
      <p:ext uri="{BB962C8B-B14F-4D97-AF65-F5344CB8AC3E}">
        <p14:creationId xmlns:p14="http://schemas.microsoft.com/office/powerpoint/2010/main" val="76361788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9144000" cy="5142310"/>
          </a:xfrm>
          <a:prstGeom prst="rect">
            <a:avLst/>
          </a:prstGeom>
          <a:solidFill>
            <a:schemeClr val="accent2"/>
          </a:solidFill>
        </p:spPr>
      </p:pic>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2877277" y="2500817"/>
            <a:ext cx="5815385" cy="723600"/>
          </a:xfrm>
        </p:spPr>
        <p:txBody>
          <a:bodyPr lIns="108000" tIns="108000" rIns="0" bIns="0" anchor="t">
            <a:noAutofit/>
          </a:bodyPr>
          <a:lstStyle>
            <a:lvl1pPr algn="r">
              <a:defRPr sz="1800" cap="none" baseline="0">
                <a:solidFill>
                  <a:schemeClr val="bg1"/>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89000" algn="l">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2355535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85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ge Contacts">
    <p:bg>
      <p:bgPr>
        <a:solidFill>
          <a:schemeClr val="bg2"/>
        </a:solidFill>
        <a:effectLst/>
      </p:bgPr>
    </p:bg>
    <p:spTree>
      <p:nvGrpSpPr>
        <p:cNvPr id="1" name=""/>
        <p:cNvGrpSpPr/>
        <p:nvPr/>
      </p:nvGrpSpPr>
      <p:grpSpPr>
        <a:xfrm>
          <a:off x="0" y="0"/>
          <a:ext cx="0" cy="0"/>
          <a:chOff x="0" y="0"/>
          <a:chExt cx="0" cy="0"/>
        </a:xfrm>
      </p:grpSpPr>
      <p:pic>
        <p:nvPicPr>
          <p:cNvPr id="32" name="Image 5"/>
          <p:cNvPicPr>
            <a:picLocks noChangeAspect="1"/>
          </p:cNvPicPr>
          <p:nvPr userDrawn="1"/>
        </p:nvPicPr>
        <p:blipFill rotWithShape="1">
          <a:blip r:embed="rId2" cstate="print">
            <a:extLst>
              <a:ext uri="{28A0092B-C50C-407E-A947-70E740481C1C}">
                <a14:useLocalDpi xmlns:a14="http://schemas.microsoft.com/office/drawing/2010/main"/>
              </a:ext>
            </a:extLst>
          </a:blip>
          <a:srcRect r="-184204" b="-45087"/>
          <a:stretch/>
        </p:blipFill>
        <p:spPr>
          <a:xfrm>
            <a:off x="-1" y="-6815"/>
            <a:ext cx="9144001" cy="5143500"/>
          </a:xfrm>
          <a:prstGeom prst="rect">
            <a:avLst/>
          </a:prstGeom>
          <a:solidFill>
            <a:schemeClr val="bg2"/>
          </a:solidFill>
        </p:spPr>
      </p:pic>
      <p:pic>
        <p:nvPicPr>
          <p:cNvPr id="5" name="Picture 7"/>
          <p:cNvPicPr>
            <a:picLocks/>
          </p:cNvPicPr>
          <p:nvPr userDrawn="1"/>
        </p:nvPicPr>
        <p:blipFill>
          <a:blip r:embed="rId3"/>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3854846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Page Picture">
    <p:spTree>
      <p:nvGrpSpPr>
        <p:cNvPr id="1" name=""/>
        <p:cNvGrpSpPr/>
        <p:nvPr/>
      </p:nvGrpSpPr>
      <p:grpSpPr>
        <a:xfrm>
          <a:off x="0" y="0"/>
          <a:ext cx="0" cy="0"/>
          <a:chOff x="0" y="0"/>
          <a:chExt cx="0" cy="0"/>
        </a:xfrm>
      </p:grpSpPr>
      <p:pic>
        <p:nvPicPr>
          <p:cNvPr id="1026" name="Picture 2" descr="C:\Users\kerveillant\Desktop\WAVESTONE #ProdTools\4. Visuels\La city 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4356" y="0"/>
            <a:ext cx="9158356" cy="51490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bwMode="black">
          <a:xfrm>
            <a:off x="-958" y="-1"/>
            <a:ext cx="2126274" cy="3921901"/>
          </a:xfrm>
          <a:prstGeom prst="rect">
            <a:avLst/>
          </a:prstGeom>
          <a:noFill/>
        </p:spPr>
        <p:txBody>
          <a:bodyPr wrap="square" rtlCol="0" anchor="t" anchorCtr="1">
            <a:noAutofit/>
          </a:bodyPr>
          <a:lstStyle/>
          <a:p>
            <a:pPr algn="l">
              <a:lnSpc>
                <a:spcPct val="200000"/>
              </a:lnSpc>
            </a:pPr>
            <a:r>
              <a:rPr lang="fr-FR" sz="750" noProof="0">
                <a:solidFill>
                  <a:schemeClr val="bg2"/>
                </a:solidFill>
              </a:rPr>
              <a:t>PARIS</a:t>
            </a:r>
          </a:p>
          <a:p>
            <a:pPr algn="l">
              <a:lnSpc>
                <a:spcPct val="200000"/>
              </a:lnSpc>
            </a:pPr>
            <a:r>
              <a:rPr lang="fr-FR" sz="750" noProof="0">
                <a:solidFill>
                  <a:schemeClr val="bg2"/>
                </a:solidFill>
              </a:rPr>
              <a:t>LONDRES</a:t>
            </a:r>
          </a:p>
          <a:p>
            <a:pPr algn="l">
              <a:lnSpc>
                <a:spcPct val="200000"/>
              </a:lnSpc>
            </a:pPr>
            <a:r>
              <a:rPr lang="fr-FR" sz="750" noProof="0">
                <a:solidFill>
                  <a:schemeClr val="bg2"/>
                </a:solidFill>
              </a:rPr>
              <a:t>NEW YORK</a:t>
            </a:r>
          </a:p>
          <a:p>
            <a:pPr algn="l">
              <a:lnSpc>
                <a:spcPct val="200000"/>
              </a:lnSpc>
            </a:pPr>
            <a:r>
              <a:rPr lang="fr-FR" sz="750" noProof="0">
                <a:solidFill>
                  <a:schemeClr val="bg2"/>
                </a:solidFill>
              </a:rPr>
              <a:t>HONG KONG</a:t>
            </a:r>
          </a:p>
          <a:p>
            <a:pPr algn="l">
              <a:lnSpc>
                <a:spcPct val="200000"/>
              </a:lnSpc>
            </a:pPr>
            <a:r>
              <a:rPr lang="fr-FR" sz="750" noProof="0">
                <a:solidFill>
                  <a:schemeClr val="bg2"/>
                </a:solidFill>
              </a:rPr>
              <a:t>SINGAPOUR *</a:t>
            </a:r>
          </a:p>
          <a:p>
            <a:pPr algn="l">
              <a:lnSpc>
                <a:spcPct val="200000"/>
              </a:lnSpc>
            </a:pPr>
            <a:r>
              <a:rPr lang="fr-FR" sz="750" noProof="0">
                <a:solidFill>
                  <a:schemeClr val="bg2"/>
                </a:solidFill>
              </a:rPr>
              <a:t>DUBAI *</a:t>
            </a:r>
          </a:p>
          <a:p>
            <a:pPr algn="l">
              <a:lnSpc>
                <a:spcPct val="200000"/>
              </a:lnSpc>
            </a:pPr>
            <a:r>
              <a:rPr lang="fr-FR" sz="750" noProof="0">
                <a:solidFill>
                  <a:schemeClr val="bg2"/>
                </a:solidFill>
              </a:rPr>
              <a:t>SAO PAULO *</a:t>
            </a:r>
          </a:p>
          <a:p>
            <a:pPr algn="l">
              <a:lnSpc>
                <a:spcPct val="200000"/>
              </a:lnSpc>
            </a:pPr>
            <a:r>
              <a:rPr lang="fr-FR" sz="750" noProof="0">
                <a:solidFill>
                  <a:schemeClr val="bg2"/>
                </a:solidFill>
              </a:rPr>
              <a:t>LUXEMBOURG</a:t>
            </a:r>
          </a:p>
          <a:p>
            <a:pPr algn="l">
              <a:lnSpc>
                <a:spcPct val="200000"/>
              </a:lnSpc>
            </a:pPr>
            <a:r>
              <a:rPr lang="fr-FR" sz="750" noProof="0">
                <a:solidFill>
                  <a:schemeClr val="bg2"/>
                </a:solidFill>
              </a:rPr>
              <a:t>MADRID *</a:t>
            </a:r>
          </a:p>
          <a:p>
            <a:pPr algn="l">
              <a:lnSpc>
                <a:spcPct val="200000"/>
              </a:lnSpc>
            </a:pPr>
            <a:r>
              <a:rPr lang="fr-FR" sz="750" noProof="0">
                <a:solidFill>
                  <a:schemeClr val="bg2"/>
                </a:solidFill>
              </a:rPr>
              <a:t>MILAN *</a:t>
            </a:r>
          </a:p>
          <a:p>
            <a:pPr marL="0" marR="0" indent="0" algn="l" defTabSz="685800" rtl="0" eaLnBrk="1" fontAlgn="auto" latinLnBrk="0" hangingPunct="1">
              <a:lnSpc>
                <a:spcPct val="200000"/>
              </a:lnSpc>
              <a:spcBef>
                <a:spcPts val="0"/>
              </a:spcBef>
              <a:spcAft>
                <a:spcPts val="0"/>
              </a:spcAft>
              <a:buClrTx/>
              <a:buSzTx/>
              <a:buFontTx/>
              <a:buNone/>
              <a:tabLst/>
              <a:defRPr/>
            </a:pPr>
            <a:r>
              <a:rPr lang="fr-FR" sz="750" noProof="0">
                <a:solidFill>
                  <a:schemeClr val="bg2"/>
                </a:solidFill>
              </a:rPr>
              <a:t>BRUXELLES</a:t>
            </a:r>
          </a:p>
          <a:p>
            <a:pPr algn="l">
              <a:lnSpc>
                <a:spcPct val="200000"/>
              </a:lnSpc>
            </a:pPr>
            <a:r>
              <a:rPr lang="fr-FR" sz="750" noProof="0">
                <a:solidFill>
                  <a:schemeClr val="bg2"/>
                </a:solidFill>
              </a:rPr>
              <a:t>GENEVE</a:t>
            </a:r>
          </a:p>
          <a:p>
            <a:pPr algn="l">
              <a:lnSpc>
                <a:spcPct val="200000"/>
              </a:lnSpc>
            </a:pPr>
            <a:r>
              <a:rPr lang="fr-FR" sz="750" noProof="0">
                <a:solidFill>
                  <a:schemeClr val="bg2"/>
                </a:solidFill>
              </a:rPr>
              <a:t>CASABLANCA</a:t>
            </a:r>
          </a:p>
          <a:p>
            <a:pPr algn="l">
              <a:lnSpc>
                <a:spcPct val="200000"/>
              </a:lnSpc>
            </a:pPr>
            <a:r>
              <a:rPr lang="fr-FR" sz="750" noProof="0">
                <a:solidFill>
                  <a:schemeClr val="bg2"/>
                </a:solidFill>
              </a:rPr>
              <a:t>ISTANBUL * </a:t>
            </a:r>
          </a:p>
          <a:p>
            <a:pPr algn="l">
              <a:lnSpc>
                <a:spcPct val="200000"/>
              </a:lnSpc>
            </a:pPr>
            <a:r>
              <a:rPr lang="fr-FR" sz="750" noProof="0">
                <a:solidFill>
                  <a:schemeClr val="bg2"/>
                </a:solidFill>
              </a:rPr>
              <a:t>LYON</a:t>
            </a:r>
          </a:p>
          <a:p>
            <a:pPr algn="l">
              <a:lnSpc>
                <a:spcPct val="200000"/>
              </a:lnSpc>
            </a:pPr>
            <a:r>
              <a:rPr lang="fr-FR" sz="750" noProof="0">
                <a:solidFill>
                  <a:schemeClr val="bg2"/>
                </a:solidFill>
              </a:rPr>
              <a:t>MARSEILLE</a:t>
            </a:r>
          </a:p>
          <a:p>
            <a:pPr algn="l">
              <a:lnSpc>
                <a:spcPct val="200000"/>
              </a:lnSpc>
            </a:pPr>
            <a:r>
              <a:rPr lang="fr-FR" sz="750" noProof="0">
                <a:solidFill>
                  <a:schemeClr val="bg2"/>
                </a:solidFill>
              </a:rPr>
              <a:t>NANTES</a:t>
            </a:r>
          </a:p>
          <a:p>
            <a:pPr algn="l"/>
            <a:endParaRPr lang="fr-FR" sz="750" noProof="0">
              <a:solidFill>
                <a:schemeClr val="bg2"/>
              </a:solidFill>
            </a:endParaRPr>
          </a:p>
        </p:txBody>
      </p:sp>
      <p:sp>
        <p:nvSpPr>
          <p:cNvPr id="2" name="TextBox 1"/>
          <p:cNvSpPr txBox="1"/>
          <p:nvPr userDrawn="1"/>
        </p:nvSpPr>
        <p:spPr bwMode="black">
          <a:xfrm>
            <a:off x="583865" y="3975906"/>
            <a:ext cx="697846" cy="173124"/>
          </a:xfrm>
          <a:prstGeom prst="rect">
            <a:avLst/>
          </a:prstGeom>
          <a:noFill/>
        </p:spPr>
        <p:txBody>
          <a:bodyPr wrap="square" rtlCol="0">
            <a:spAutoFit/>
          </a:bodyPr>
          <a:lstStyle/>
          <a:p>
            <a:pPr algn="l"/>
            <a:r>
              <a:rPr lang="fr-FR" sz="525" noProof="0">
                <a:solidFill>
                  <a:schemeClr val="bg2"/>
                </a:solidFill>
              </a:rPr>
              <a:t>* Partenariats</a:t>
            </a:r>
          </a:p>
        </p:txBody>
      </p:sp>
      <p:pic>
        <p:nvPicPr>
          <p:cNvPr id="9" name="Picture 7"/>
          <p:cNvPicPr>
            <a:picLocks/>
          </p:cNvPicPr>
          <p:nvPr userDrawn="1"/>
        </p:nvPicPr>
        <p:blipFill>
          <a:blip r:embed="rId3"/>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2518998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aphicFrame>
        <p:nvGraphicFramePr>
          <p:cNvPr id="5" name="Table 4"/>
          <p:cNvGraphicFramePr>
            <a:graphicFrameLocks noGrp="1"/>
          </p:cNvGraphicFramePr>
          <p:nvPr userDrawn="1">
            <p:extLst>
              <p:ext uri="{D42A27DB-BD31-4B8C-83A1-F6EECF244321}">
                <p14:modId xmlns:p14="http://schemas.microsoft.com/office/powerpoint/2010/main" val="4258183807"/>
              </p:ext>
            </p:extLst>
          </p:nvPr>
        </p:nvGraphicFramePr>
        <p:xfrm>
          <a:off x="364549" y="2409732"/>
          <a:ext cx="8671012" cy="2811780"/>
        </p:xfrm>
        <a:graphic>
          <a:graphicData uri="http://schemas.openxmlformats.org/drawingml/2006/table">
            <a:tbl>
              <a:tblPr firstRow="1" bandRow="1">
                <a:tableStyleId>{0E3FDE45-AF77-4B5C-9715-49D594BDF05E}</a:tableStyleId>
              </a:tblPr>
              <a:tblGrid>
                <a:gridCol w="1117092">
                  <a:extLst>
                    <a:ext uri="{9D8B030D-6E8A-4147-A177-3AD203B41FA5}">
                      <a16:colId xmlns:a16="http://schemas.microsoft.com/office/drawing/2014/main" val="20000"/>
                    </a:ext>
                  </a:extLst>
                </a:gridCol>
                <a:gridCol w="1046065">
                  <a:extLst>
                    <a:ext uri="{9D8B030D-6E8A-4147-A177-3AD203B41FA5}">
                      <a16:colId xmlns:a16="http://schemas.microsoft.com/office/drawing/2014/main" val="20001"/>
                    </a:ext>
                  </a:extLst>
                </a:gridCol>
                <a:gridCol w="1079613">
                  <a:extLst>
                    <a:ext uri="{9D8B030D-6E8A-4147-A177-3AD203B41FA5}">
                      <a16:colId xmlns:a16="http://schemas.microsoft.com/office/drawing/2014/main" val="20002"/>
                    </a:ext>
                  </a:extLst>
                </a:gridCol>
                <a:gridCol w="499398">
                  <a:extLst>
                    <a:ext uri="{9D8B030D-6E8A-4147-A177-3AD203B41FA5}">
                      <a16:colId xmlns:a16="http://schemas.microsoft.com/office/drawing/2014/main" val="20003"/>
                    </a:ext>
                  </a:extLst>
                </a:gridCol>
                <a:gridCol w="825582">
                  <a:extLst>
                    <a:ext uri="{9D8B030D-6E8A-4147-A177-3AD203B41FA5}">
                      <a16:colId xmlns:a16="http://schemas.microsoft.com/office/drawing/2014/main" val="20004"/>
                    </a:ext>
                  </a:extLst>
                </a:gridCol>
                <a:gridCol w="863691">
                  <a:extLst>
                    <a:ext uri="{9D8B030D-6E8A-4147-A177-3AD203B41FA5}">
                      <a16:colId xmlns:a16="http://schemas.microsoft.com/office/drawing/2014/main" val="20005"/>
                    </a:ext>
                  </a:extLst>
                </a:gridCol>
                <a:gridCol w="1786269">
                  <a:extLst>
                    <a:ext uri="{9D8B030D-6E8A-4147-A177-3AD203B41FA5}">
                      <a16:colId xmlns:a16="http://schemas.microsoft.com/office/drawing/2014/main" val="20006"/>
                    </a:ext>
                  </a:extLst>
                </a:gridCol>
                <a:gridCol w="1453302">
                  <a:extLst>
                    <a:ext uri="{9D8B030D-6E8A-4147-A177-3AD203B41FA5}">
                      <a16:colId xmlns:a16="http://schemas.microsoft.com/office/drawing/2014/main" val="20007"/>
                    </a:ext>
                  </a:extLst>
                </a:gridCol>
              </a:tblGrid>
              <a:tr h="274320">
                <a:tc>
                  <a:txBody>
                    <a:bodyPr/>
                    <a:lstStyle/>
                    <a:p>
                      <a:r>
                        <a:rPr lang="fr-FR" sz="700" b="1"/>
                        <a:t>Niveau</a:t>
                      </a:r>
                    </a:p>
                  </a:txBody>
                  <a:tcPr marL="84406" marR="84406" marT="34290" marB="34290">
                    <a:solidFill>
                      <a:schemeClr val="bg1">
                        <a:lumMod val="95000"/>
                      </a:schemeClr>
                    </a:solidFill>
                  </a:tcPr>
                </a:tc>
                <a:tc>
                  <a:txBody>
                    <a:bodyPr/>
                    <a:lstStyle/>
                    <a:p>
                      <a:pPr algn="ctr"/>
                      <a:r>
                        <a:rPr lang="fr-FR" sz="700" b="1" kern="1200">
                          <a:solidFill>
                            <a:schemeClr val="tx1"/>
                          </a:solidFill>
                          <a:latin typeface="+mn-lt"/>
                          <a:ea typeface="+mn-ea"/>
                          <a:cs typeface="+mn-cs"/>
                        </a:rPr>
                        <a:t>Police</a:t>
                      </a:r>
                    </a:p>
                  </a:txBody>
                  <a:tcPr marL="84406" marR="84406" marT="34290" marB="34290">
                    <a:solidFill>
                      <a:schemeClr val="bg1">
                        <a:lumMod val="95000"/>
                      </a:schemeClr>
                    </a:solidFill>
                  </a:tcPr>
                </a:tc>
                <a:tc>
                  <a:txBody>
                    <a:bodyPr/>
                    <a:lstStyle/>
                    <a:p>
                      <a:pPr algn="ctr"/>
                      <a:r>
                        <a:rPr lang="fr-FR" sz="700" b="1" kern="1200">
                          <a:solidFill>
                            <a:schemeClr val="tx1"/>
                          </a:solidFill>
                          <a:latin typeface="+mn-lt"/>
                          <a:ea typeface="+mn-ea"/>
                          <a:cs typeface="+mn-cs"/>
                        </a:rPr>
                        <a:t>Couleur</a:t>
                      </a:r>
                    </a:p>
                  </a:txBody>
                  <a:tcPr marL="84406" marR="84406" marT="34290" marB="34290">
                    <a:solidFill>
                      <a:schemeClr val="bg1">
                        <a:lumMod val="95000"/>
                      </a:schemeClr>
                    </a:solidFill>
                  </a:tcPr>
                </a:tc>
                <a:tc>
                  <a:txBody>
                    <a:bodyPr/>
                    <a:lstStyle/>
                    <a:p>
                      <a:pPr algn="ctr"/>
                      <a:r>
                        <a:rPr lang="fr-FR" sz="700" b="1" kern="1200">
                          <a:solidFill>
                            <a:schemeClr val="tx1"/>
                          </a:solidFill>
                          <a:latin typeface="+mn-lt"/>
                          <a:ea typeface="+mn-ea"/>
                          <a:cs typeface="+mn-cs"/>
                        </a:rPr>
                        <a:t>Taille</a:t>
                      </a:r>
                    </a:p>
                  </a:txBody>
                  <a:tcPr marL="84406" marR="84406" marT="34290" marB="34290">
                    <a:solidFill>
                      <a:schemeClr val="bg1">
                        <a:lumMod val="95000"/>
                      </a:schemeClr>
                    </a:solidFill>
                  </a:tcPr>
                </a:tc>
                <a:tc>
                  <a:txBody>
                    <a:bodyPr/>
                    <a:lstStyle/>
                    <a:p>
                      <a:pPr algn="ctr"/>
                      <a:r>
                        <a:rPr lang="fr-FR" sz="700" b="1" kern="1200">
                          <a:solidFill>
                            <a:schemeClr val="tx1"/>
                          </a:solidFill>
                          <a:latin typeface="+mn-lt"/>
                          <a:ea typeface="+mn-ea"/>
                          <a:cs typeface="+mn-cs"/>
                        </a:rPr>
                        <a:t>Effet</a:t>
                      </a:r>
                    </a:p>
                  </a:txBody>
                  <a:tcPr marL="84406" marR="84406" marT="34290" marB="34290">
                    <a:solidFill>
                      <a:schemeClr val="bg1">
                        <a:lumMod val="95000"/>
                      </a:schemeClr>
                    </a:solidFill>
                  </a:tcPr>
                </a:tc>
                <a:tc>
                  <a:txBody>
                    <a:bodyPr/>
                    <a:lstStyle/>
                    <a:p>
                      <a:pPr algn="ctr"/>
                      <a:r>
                        <a:rPr lang="fr-FR" sz="700" b="1" kern="1200">
                          <a:solidFill>
                            <a:schemeClr val="tx1"/>
                          </a:solidFill>
                          <a:latin typeface="+mn-lt"/>
                          <a:ea typeface="+mn-ea"/>
                          <a:cs typeface="+mn-cs"/>
                        </a:rPr>
                        <a:t>Bullet </a:t>
                      </a:r>
                    </a:p>
                  </a:txBody>
                  <a:tcPr marL="84406" marR="84406" marT="34290" marB="34290">
                    <a:solidFill>
                      <a:schemeClr val="bg1">
                        <a:lumMod val="95000"/>
                      </a:schemeClr>
                    </a:solidFill>
                  </a:tcPr>
                </a:tc>
                <a:tc>
                  <a:txBody>
                    <a:bodyPr/>
                    <a:lstStyle/>
                    <a:p>
                      <a:r>
                        <a:rPr lang="fr-FR" sz="700" b="1" kern="1200">
                          <a:solidFill>
                            <a:schemeClr val="tx1"/>
                          </a:solidFill>
                          <a:latin typeface="+mn-lt"/>
                          <a:ea typeface="+mn-ea"/>
                          <a:cs typeface="+mn-cs"/>
                        </a:rPr>
                        <a:t>Retrait </a:t>
                      </a:r>
                      <a:br>
                        <a:rPr lang="fr-FR" sz="700" b="1" kern="1200">
                          <a:solidFill>
                            <a:schemeClr val="tx1"/>
                          </a:solidFill>
                          <a:latin typeface="+mn-lt"/>
                          <a:ea typeface="+mn-ea"/>
                          <a:cs typeface="+mn-cs"/>
                        </a:rPr>
                      </a:br>
                      <a:r>
                        <a:rPr lang="fr-FR" sz="700" b="1" kern="1200">
                          <a:solidFill>
                            <a:schemeClr val="tx1"/>
                          </a:solidFill>
                          <a:latin typeface="+mn-lt"/>
                          <a:ea typeface="+mn-ea"/>
                          <a:cs typeface="+mn-cs"/>
                        </a:rPr>
                        <a:t>Paragraphe</a:t>
                      </a:r>
                    </a:p>
                  </a:txBody>
                  <a:tcPr marL="84406" marR="84406" marT="34290" marB="34290">
                    <a:solidFill>
                      <a:schemeClr val="bg1">
                        <a:lumMod val="95000"/>
                      </a:schemeClr>
                    </a:solidFill>
                  </a:tcPr>
                </a:tc>
                <a:tc>
                  <a:txBody>
                    <a:bodyPr/>
                    <a:lstStyle/>
                    <a:p>
                      <a:r>
                        <a:rPr lang="fr-FR" sz="700" b="1" kern="1200">
                          <a:solidFill>
                            <a:schemeClr val="tx1"/>
                          </a:solidFill>
                          <a:latin typeface="+mn-lt"/>
                          <a:ea typeface="+mn-ea"/>
                          <a:cs typeface="+mn-cs"/>
                        </a:rPr>
                        <a:t>Espacement </a:t>
                      </a:r>
                    </a:p>
                    <a:p>
                      <a:r>
                        <a:rPr lang="fr-FR" sz="700" b="1" kern="1200">
                          <a:solidFill>
                            <a:schemeClr val="tx1"/>
                          </a:solidFill>
                          <a:latin typeface="+mn-lt"/>
                          <a:ea typeface="+mn-ea"/>
                          <a:cs typeface="+mn-cs"/>
                        </a:rPr>
                        <a:t>Paragraphe</a:t>
                      </a:r>
                    </a:p>
                  </a:txBody>
                  <a:tcPr marL="84406" marR="84406" marT="34290" marB="34290">
                    <a:solidFill>
                      <a:schemeClr val="bg1">
                        <a:lumMod val="95000"/>
                      </a:schemeClr>
                    </a:solidFill>
                  </a:tcPr>
                </a:tc>
                <a:extLst>
                  <a:ext uri="{0D108BD9-81ED-4DB2-BD59-A6C34878D82A}">
                    <a16:rowId xmlns:a16="http://schemas.microsoft.com/office/drawing/2014/main" val="10000"/>
                  </a:ext>
                </a:extLst>
              </a:tr>
              <a:tr h="297180">
                <a:tc>
                  <a:txBody>
                    <a:bodyPr/>
                    <a:lstStyle/>
                    <a:p>
                      <a:r>
                        <a:rPr lang="fr-FR" sz="800" i="0" kern="1200" cap="all" baseline="0">
                          <a:solidFill>
                            <a:schemeClr val="accent4"/>
                          </a:solidFill>
                          <a:latin typeface="+mj-lt"/>
                          <a:ea typeface="+mn-ea"/>
                          <a:cs typeface="+mn-cs"/>
                        </a:rPr>
                        <a:t>surtitre</a:t>
                      </a:r>
                    </a:p>
                  </a:txBody>
                  <a:tcPr marL="84406" marR="84406" marT="34290" marB="34290" anchor="ctr">
                    <a:solidFill>
                      <a:schemeClr val="bg1"/>
                    </a:solidFill>
                  </a:tcPr>
                </a:tc>
                <a:tc>
                  <a:txBody>
                    <a:bodyPr/>
                    <a:lstStyle/>
                    <a:p>
                      <a:pPr algn="ctr"/>
                      <a:r>
                        <a:rPr lang="fr-FR" sz="800" i="0" kern="1200" cap="none" baseline="0" err="1">
                          <a:solidFill>
                            <a:schemeClr val="tx1"/>
                          </a:solidFill>
                          <a:latin typeface="+mn-lt"/>
                          <a:ea typeface="+mn-ea"/>
                          <a:cs typeface="+mn-cs"/>
                        </a:rPr>
                        <a:t>Tahoma</a:t>
                      </a:r>
                      <a:r>
                        <a:rPr lang="fr-FR" sz="800" i="0" kern="1200" cap="none" baseline="0">
                          <a:solidFill>
                            <a:schemeClr val="tx1"/>
                          </a:solidFill>
                          <a:latin typeface="+mn-lt"/>
                          <a:ea typeface="+mn-ea"/>
                          <a:cs typeface="+mn-cs"/>
                        </a:rPr>
                        <a:t> </a:t>
                      </a:r>
                      <a:r>
                        <a:rPr lang="fr-FR" sz="800" i="0" kern="1200" cap="none" baseline="0" err="1">
                          <a:solidFill>
                            <a:schemeClr val="tx1"/>
                          </a:solidFill>
                          <a:latin typeface="+mn-lt"/>
                          <a:ea typeface="+mn-ea"/>
                          <a:cs typeface="+mn-cs"/>
                        </a:rPr>
                        <a:t>Headings</a:t>
                      </a:r>
                      <a:endParaRPr lang="fr-FR" sz="800" i="0" kern="1200" cap="none" baseline="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800" i="0" kern="1200" cap="all" baseline="0">
                          <a:solidFill>
                            <a:schemeClr val="tx1"/>
                          </a:solidFill>
                          <a:latin typeface="+mn-lt"/>
                          <a:ea typeface="+mn-ea"/>
                          <a:cs typeface="+mn-cs"/>
                        </a:rPr>
                        <a:t>147 / 132 / 129</a:t>
                      </a:r>
                    </a:p>
                  </a:txBody>
                  <a:tcPr marL="84406" marR="84406" marT="34290" marB="34290" anchor="ctr">
                    <a:solidFill>
                      <a:schemeClr val="bg1"/>
                    </a:solidFill>
                  </a:tcPr>
                </a:tc>
                <a:tc>
                  <a:txBody>
                    <a:bodyPr/>
                    <a:lstStyle/>
                    <a:p>
                      <a:pPr algn="ctr"/>
                      <a:r>
                        <a:rPr lang="fr-FR" sz="800" i="0" kern="1200" cap="all" baseline="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800" i="0" kern="1200" cap="all" baseline="0">
                          <a:solidFill>
                            <a:schemeClr val="tx1"/>
                          </a:solidFill>
                          <a:latin typeface="+mn-lt"/>
                          <a:ea typeface="+mn-ea"/>
                          <a:cs typeface="+mn-cs"/>
                        </a:rPr>
                        <a:t>ALL CAPS</a:t>
                      </a:r>
                    </a:p>
                  </a:txBody>
                  <a:tcPr marL="84406" marR="84406" marT="34290" marB="34290" anchor="ctr">
                    <a:solidFill>
                      <a:schemeClr val="bg1"/>
                    </a:solidFill>
                  </a:tcPr>
                </a:tc>
                <a:tc>
                  <a:txBody>
                    <a:bodyPr/>
                    <a:lstStyle/>
                    <a:p>
                      <a:pPr algn="ctr"/>
                      <a:endParaRPr lang="fr-FR" sz="800" kern="120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Retrait avant texte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a:solidFill>
                            <a:schemeClr val="tx1"/>
                          </a:solidFill>
                          <a:latin typeface="+mn-lt"/>
                          <a:ea typeface="+mn-ea"/>
                          <a:cs typeface="+mn-cs"/>
                        </a:rPr>
                        <a:t>Pas d’interligne</a:t>
                      </a:r>
                    </a:p>
                  </a:txBody>
                  <a:tcPr marL="84406" marR="84406" marT="34290" marB="34290" anchor="ctr">
                    <a:solidFill>
                      <a:schemeClr val="bg1"/>
                    </a:solidFill>
                  </a:tcPr>
                </a:tc>
                <a:extLst>
                  <a:ext uri="{0D108BD9-81ED-4DB2-BD59-A6C34878D82A}">
                    <a16:rowId xmlns:a16="http://schemas.microsoft.com/office/drawing/2014/main" val="10001"/>
                  </a:ext>
                </a:extLst>
              </a:tr>
              <a:tr h="411480">
                <a:tc>
                  <a:txBody>
                    <a:bodyPr/>
                    <a:lstStyle/>
                    <a:p>
                      <a:r>
                        <a:rPr lang="fr-FR" sz="1700" kern="1200" baseline="0">
                          <a:solidFill>
                            <a:schemeClr val="bg2"/>
                          </a:solidFill>
                          <a:latin typeface="+mj-lt"/>
                          <a:ea typeface="+mj-ea"/>
                          <a:cs typeface="+mj-cs"/>
                        </a:rPr>
                        <a:t>Titre</a:t>
                      </a:r>
                    </a:p>
                  </a:txBody>
                  <a:tcPr marL="84406" marR="84406" marT="34290" marB="34290" anchor="ctr">
                    <a:solidFill>
                      <a:schemeClr val="bg1"/>
                    </a:solidFill>
                  </a:tcPr>
                </a:tc>
                <a:tc>
                  <a:txBody>
                    <a:bodyPr/>
                    <a:lstStyle/>
                    <a:p>
                      <a:pPr algn="ctr"/>
                      <a:r>
                        <a:rPr lang="fr-FR" sz="800" i="0" kern="1200" cap="none" baseline="0" err="1">
                          <a:solidFill>
                            <a:schemeClr val="tx1"/>
                          </a:solidFill>
                          <a:latin typeface="+mn-lt"/>
                          <a:ea typeface="+mn-ea"/>
                          <a:cs typeface="+mn-cs"/>
                        </a:rPr>
                        <a:t>Tahoma</a:t>
                      </a:r>
                      <a:r>
                        <a:rPr lang="fr-FR" sz="800" i="0" kern="1200" cap="none" baseline="0">
                          <a:solidFill>
                            <a:schemeClr val="tx1"/>
                          </a:solidFill>
                          <a:latin typeface="+mn-lt"/>
                          <a:ea typeface="+mn-ea"/>
                          <a:cs typeface="+mn-cs"/>
                        </a:rPr>
                        <a:t> </a:t>
                      </a:r>
                      <a:r>
                        <a:rPr lang="fr-FR" sz="800" i="0" kern="1200" cap="none" baseline="0" err="1">
                          <a:solidFill>
                            <a:schemeClr val="tx1"/>
                          </a:solidFill>
                          <a:latin typeface="+mn-lt"/>
                          <a:ea typeface="+mn-ea"/>
                          <a:cs typeface="+mn-cs"/>
                        </a:rPr>
                        <a:t>Headings</a:t>
                      </a:r>
                      <a:endParaRPr lang="fr-FR" sz="800" i="0" kern="1200" cap="none" baseline="0">
                        <a:solidFill>
                          <a:schemeClr val="tx1"/>
                        </a:solidFill>
                        <a:latin typeface="+mn-lt"/>
                        <a:ea typeface="+mn-ea"/>
                        <a:cs typeface="+mn-cs"/>
                      </a:endParaRPr>
                    </a:p>
                    <a:p>
                      <a:pPr algn="ctr"/>
                      <a:endParaRPr lang="fr-FR" sz="800" i="0" kern="1200" cap="none" baseline="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800" i="0" kern="1200" cap="all" baseline="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800" i="0" kern="1200" cap="all" baseline="0">
                          <a:solidFill>
                            <a:schemeClr val="tx1"/>
                          </a:solidFill>
                          <a:latin typeface="+mn-lt"/>
                          <a:ea typeface="+mn-ea"/>
                          <a:cs typeface="+mn-cs"/>
                        </a:rPr>
                        <a:t>18</a:t>
                      </a:r>
                    </a:p>
                  </a:txBody>
                  <a:tcPr marL="84406" marR="84406" marT="34290" marB="34290" anchor="ctr">
                    <a:solidFill>
                      <a:schemeClr val="bg1"/>
                    </a:solidFill>
                  </a:tcPr>
                </a:tc>
                <a:tc>
                  <a:txBody>
                    <a:bodyPr/>
                    <a:lstStyle/>
                    <a:p>
                      <a:pPr algn="ctr"/>
                      <a:r>
                        <a:rPr kumimoji="0" lang="fr-FR" sz="800" b="0" i="0" u="none" strike="noStrike" kern="1200" cap="none" spc="0" normalizeH="0" baseline="0" noProof="0">
                          <a:ln>
                            <a:noFill/>
                          </a:ln>
                          <a:solidFill>
                            <a:srgbClr val="333333"/>
                          </a:solidFill>
                          <a:effectLst/>
                          <a:uLnTx/>
                          <a:uFillTx/>
                          <a:latin typeface="+mn-lt"/>
                          <a:ea typeface="+mn-ea"/>
                          <a:cs typeface="+mn-cs"/>
                        </a:rPr>
                        <a:t>Normal</a:t>
                      </a:r>
                      <a:endParaRPr lang="fr-FR" sz="800" i="0" kern="1200" cap="all" baseline="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800" kern="120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Retrait avant texte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a:solidFill>
                            <a:schemeClr val="tx1"/>
                          </a:solidFill>
                          <a:latin typeface="+mn-lt"/>
                          <a:ea typeface="+mn-ea"/>
                          <a:cs typeface="+mn-cs"/>
                        </a:rPr>
                        <a:t>Pas d’interligne</a:t>
                      </a:r>
                    </a:p>
                  </a:txBody>
                  <a:tcPr marL="84406" marR="84406" marT="34290" marB="34290" anchor="ctr">
                    <a:solidFill>
                      <a:schemeClr val="bg1"/>
                    </a:solidFill>
                  </a:tcPr>
                </a:tc>
                <a:extLst>
                  <a:ext uri="{0D108BD9-81ED-4DB2-BD59-A6C34878D82A}">
                    <a16:rowId xmlns:a16="http://schemas.microsoft.com/office/drawing/2014/main" val="10002"/>
                  </a:ext>
                </a:extLst>
              </a:tr>
              <a:tr h="297180">
                <a:tc>
                  <a:txBody>
                    <a:bodyPr/>
                    <a:lstStyle/>
                    <a:p>
                      <a:pPr lvl="0"/>
                      <a:r>
                        <a:rPr lang="fr-FR" sz="1200" i="0" kern="1200" cap="none" baseline="0">
                          <a:solidFill>
                            <a:srgbClr val="503078"/>
                          </a:solidFill>
                          <a:latin typeface="+mn-lt"/>
                          <a:ea typeface="+mn-ea"/>
                          <a:cs typeface="+mn-cs"/>
                        </a:rPr>
                        <a:t>Niveau 1</a:t>
                      </a:r>
                    </a:p>
                  </a:txBody>
                  <a:tcPr marL="84406" marR="84406" marT="34290" marB="34290" anchor="ctr">
                    <a:solidFill>
                      <a:schemeClr val="bg1"/>
                    </a:solidFill>
                  </a:tcPr>
                </a:tc>
                <a:tc>
                  <a:txBody>
                    <a:bodyPr/>
                    <a:lstStyle/>
                    <a:p>
                      <a:pPr algn="ctr"/>
                      <a:r>
                        <a:rPr lang="fr-FR" sz="800" i="0" kern="1200" cap="none" baseline="0" err="1">
                          <a:solidFill>
                            <a:schemeClr val="tx1"/>
                          </a:solidFill>
                          <a:latin typeface="+mn-lt"/>
                          <a:ea typeface="+mn-ea"/>
                          <a:cs typeface="+mn-cs"/>
                        </a:rPr>
                        <a:t>Tahoma</a:t>
                      </a:r>
                      <a:r>
                        <a:rPr lang="fr-FR" sz="800" i="0" kern="1200" cap="none" baseline="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800" i="0" kern="1200" cap="all" baseline="0">
                          <a:solidFill>
                            <a:schemeClr val="tx1"/>
                          </a:solidFill>
                          <a:latin typeface="+mn-lt"/>
                          <a:ea typeface="+mn-ea"/>
                          <a:cs typeface="+mn-cs"/>
                        </a:rPr>
                        <a:t>16</a:t>
                      </a:r>
                    </a:p>
                  </a:txBody>
                  <a:tcPr marL="84406" marR="84406" marT="34290" marB="34290" anchor="ctr">
                    <a:solidFill>
                      <a:schemeClr val="bg1"/>
                    </a:solidFill>
                  </a:tcPr>
                </a:tc>
                <a:tc>
                  <a:txBody>
                    <a:bodyPr/>
                    <a:lstStyle/>
                    <a:p>
                      <a:pPr algn="ctr"/>
                      <a:r>
                        <a:rPr kumimoji="0" lang="fr-FR" sz="800" b="0" i="0" u="none" strike="noStrike" kern="1200" cap="none" spc="0" normalizeH="0" baseline="0" noProof="0">
                          <a:ln>
                            <a:noFill/>
                          </a:ln>
                          <a:solidFill>
                            <a:srgbClr val="333333"/>
                          </a:solidFill>
                          <a:effectLst/>
                          <a:uLnTx/>
                          <a:uFillTx/>
                          <a:latin typeface="+mn-lt"/>
                          <a:ea typeface="+mn-ea"/>
                          <a:cs typeface="+mn-cs"/>
                        </a:rPr>
                        <a:t>Normal</a:t>
                      </a:r>
                      <a:endParaRPr lang="fr-FR" sz="800" i="0" kern="1200" cap="all" baseline="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800" kern="120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Retrait avant texte </a:t>
                      </a:r>
                      <a:r>
                        <a:rPr lang="fr-FR" sz="800" kern="1200" baseline="0">
                          <a:solidFill>
                            <a:schemeClr val="tx1"/>
                          </a:solidFill>
                          <a:latin typeface="+mn-lt"/>
                          <a:ea typeface="+mn-ea"/>
                          <a:cs typeface="+mn-cs"/>
                        </a:rPr>
                        <a:t>= 0 cm</a:t>
                      </a:r>
                      <a:endParaRPr lang="fr-FR" sz="800" kern="120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3"/>
                  </a:ext>
                </a:extLst>
              </a:tr>
              <a:tr h="411480">
                <a:tc>
                  <a:txBody>
                    <a:bodyPr/>
                    <a:lstStyle/>
                    <a:p>
                      <a:pPr marL="285750" indent="-285750">
                        <a:buClr>
                          <a:schemeClr val="bg2"/>
                        </a:buClr>
                        <a:buFont typeface="Tempus Sans ITC" panose="04020404030D07020202" pitchFamily="82" charset="0"/>
                        <a:buChar char="/"/>
                      </a:pPr>
                      <a:r>
                        <a:rPr lang="fr-FR" sz="1100" kern="1200">
                          <a:solidFill>
                            <a:schemeClr val="tx1"/>
                          </a:solidFill>
                          <a:latin typeface="+mn-lt"/>
                          <a:ea typeface="+mn-ea"/>
                          <a:cs typeface="+mn-cs"/>
                        </a:rPr>
                        <a:t>Niveau 2</a:t>
                      </a:r>
                    </a:p>
                  </a:txBody>
                  <a:tcPr marL="84406" marR="84406" marT="34290" marB="34290" anchor="ctr">
                    <a:solidFill>
                      <a:schemeClr val="bg1"/>
                    </a:solidFill>
                  </a:tcPr>
                </a:tc>
                <a:tc>
                  <a:txBody>
                    <a:bodyPr/>
                    <a:lstStyle/>
                    <a:p>
                      <a:pPr algn="ctr"/>
                      <a:r>
                        <a:rPr lang="fr-FR" sz="800" kern="1200" err="1">
                          <a:solidFill>
                            <a:schemeClr val="tx1"/>
                          </a:solidFill>
                          <a:latin typeface="+mn-lt"/>
                          <a:ea typeface="+mn-ea"/>
                          <a:cs typeface="+mn-cs"/>
                        </a:rPr>
                        <a:t>Tahoma</a:t>
                      </a:r>
                      <a:r>
                        <a:rPr lang="fr-FR" sz="800" kern="120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800" kern="120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kern="1200" cap="none" baseline="0">
                          <a:solidFill>
                            <a:schemeClr val="tx1"/>
                          </a:solidFill>
                          <a:latin typeface="+mn-lt"/>
                          <a:ea typeface="+mn-ea"/>
                          <a:cs typeface="+mn-cs"/>
                        </a:rPr>
                        <a:t>Font Tempus Sans ITC</a:t>
                      </a:r>
                      <a:br>
                        <a:rPr lang="fr-FR" sz="800" kern="1200" cap="none" baseline="0">
                          <a:solidFill>
                            <a:schemeClr val="tx1"/>
                          </a:solidFill>
                          <a:latin typeface="+mn-lt"/>
                          <a:ea typeface="+mn-ea"/>
                          <a:cs typeface="+mn-cs"/>
                        </a:rPr>
                      </a:br>
                      <a:r>
                        <a:rPr lang="fr-FR" sz="800" kern="1200" cap="none" baseline="0">
                          <a:solidFill>
                            <a:schemeClr val="tx1"/>
                          </a:solidFill>
                          <a:latin typeface="+mn-lt"/>
                          <a:ea typeface="+mn-ea"/>
                          <a:cs typeface="+mn-cs"/>
                        </a:rPr>
                        <a:t>code 002F</a:t>
                      </a: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Retrait avant texte </a:t>
                      </a:r>
                      <a:r>
                        <a:rPr lang="fr-FR" sz="800" kern="1200" baseline="0">
                          <a:solidFill>
                            <a:schemeClr val="tx1"/>
                          </a:solidFill>
                          <a:latin typeface="+mn-lt"/>
                          <a:ea typeface="+mn-ea"/>
                          <a:cs typeface="+mn-cs"/>
                        </a:rPr>
                        <a:t>= 1 cm</a:t>
                      </a:r>
                      <a:endParaRPr lang="fr-FR" sz="800" kern="120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4"/>
                  </a:ext>
                </a:extLst>
              </a:tr>
              <a:tr h="297180">
                <a:tc>
                  <a:txBody>
                    <a:bodyPr/>
                    <a:lstStyle/>
                    <a:p>
                      <a:r>
                        <a:rPr lang="fr-FR" sz="1100" kern="1200">
                          <a:solidFill>
                            <a:schemeClr val="tx1"/>
                          </a:solidFill>
                          <a:latin typeface="+mn-lt"/>
                          <a:ea typeface="+mn-ea"/>
                          <a:cs typeface="+mn-cs"/>
                        </a:rPr>
                        <a:t>Niveau 3</a:t>
                      </a:r>
                    </a:p>
                  </a:txBody>
                  <a:tcPr marL="84406" marR="84406" marT="34290" marB="34290" anchor="ctr">
                    <a:solidFill>
                      <a:schemeClr val="bg1"/>
                    </a:solidFill>
                  </a:tcPr>
                </a:tc>
                <a:tc>
                  <a:txBody>
                    <a:bodyPr/>
                    <a:lstStyle/>
                    <a:p>
                      <a:pPr algn="ctr"/>
                      <a:r>
                        <a:rPr lang="fr-FR" sz="800" kern="1200" err="1">
                          <a:solidFill>
                            <a:schemeClr val="tx1"/>
                          </a:solidFill>
                          <a:latin typeface="+mn-lt"/>
                          <a:ea typeface="+mn-ea"/>
                          <a:cs typeface="+mn-cs"/>
                        </a:rPr>
                        <a:t>Tahoma</a:t>
                      </a:r>
                      <a:r>
                        <a:rPr lang="fr-FR" sz="800" kern="120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800" kern="1200">
                          <a:solidFill>
                            <a:schemeClr val="tx1"/>
                          </a:solidFill>
                          <a:latin typeface="+mn-lt"/>
                          <a:ea typeface="+mn-ea"/>
                          <a:cs typeface="+mn-cs"/>
                        </a:rPr>
                        <a:t>Normal</a:t>
                      </a:r>
                    </a:p>
                  </a:txBody>
                  <a:tcPr marL="84406" marR="84406" marT="34290" marB="34290" anchor="ctr">
                    <a:solidFill>
                      <a:schemeClr val="bg1"/>
                    </a:solidFill>
                  </a:tcPr>
                </a:tc>
                <a:tc>
                  <a:txBody>
                    <a:bodyPr/>
                    <a:lstStyle/>
                    <a:p>
                      <a:pPr algn="ctr"/>
                      <a:endParaRPr lang="fr-FR" sz="800" kern="120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Retrait avant texte </a:t>
                      </a:r>
                      <a:r>
                        <a:rPr lang="fr-FR" sz="800" kern="1200" baseline="0">
                          <a:solidFill>
                            <a:schemeClr val="tx1"/>
                          </a:solidFill>
                          <a:latin typeface="+mn-lt"/>
                          <a:ea typeface="+mn-ea"/>
                          <a:cs typeface="+mn-cs"/>
                        </a:rPr>
                        <a:t>= 1 cm</a:t>
                      </a:r>
                      <a:endParaRPr lang="fr-FR" sz="800" kern="120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5"/>
                  </a:ext>
                </a:extLst>
              </a:tr>
              <a:tr h="297180">
                <a:tc>
                  <a:txBody>
                    <a:bodyPr/>
                    <a:lstStyle/>
                    <a:p>
                      <a:pPr marL="171450" indent="-171450">
                        <a:buClr>
                          <a:schemeClr val="bg2"/>
                        </a:buClr>
                        <a:buFont typeface="Tahoma" panose="020B0604030504040204" pitchFamily="34" charset="0"/>
                        <a:buChar char="›"/>
                      </a:pPr>
                      <a:r>
                        <a:rPr lang="fr-FR" sz="900" kern="1200" cap="none" baseline="0">
                          <a:solidFill>
                            <a:schemeClr val="tx1"/>
                          </a:solidFill>
                          <a:latin typeface="+mn-lt"/>
                          <a:ea typeface="+mn-ea"/>
                          <a:cs typeface="+mn-cs"/>
                        </a:rPr>
                        <a:t>Niveau 4</a:t>
                      </a:r>
                    </a:p>
                  </a:txBody>
                  <a:tcPr marL="84406" marR="84406" marT="34290" marB="34290" anchor="ctr">
                    <a:solidFill>
                      <a:schemeClr val="bg1"/>
                    </a:solidFill>
                  </a:tcPr>
                </a:tc>
                <a:tc>
                  <a:txBody>
                    <a:bodyPr/>
                    <a:lstStyle/>
                    <a:p>
                      <a:pPr algn="ctr"/>
                      <a:r>
                        <a:rPr lang="fr-FR" sz="800" kern="1200" cap="none" baseline="0" err="1">
                          <a:solidFill>
                            <a:schemeClr val="tx1"/>
                          </a:solidFill>
                          <a:latin typeface="+mn-lt"/>
                          <a:ea typeface="+mn-ea"/>
                          <a:cs typeface="+mn-cs"/>
                        </a:rPr>
                        <a:t>Tahoma</a:t>
                      </a:r>
                      <a:r>
                        <a:rPr lang="fr-FR" sz="800" kern="1200" cap="none" baseline="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cap="none" baseline="0">
                          <a:solidFill>
                            <a:schemeClr val="tx1"/>
                          </a:solidFill>
                          <a:latin typeface="+mn-lt"/>
                          <a:ea typeface="+mn-ea"/>
                          <a:cs typeface="+mn-cs"/>
                        </a:rPr>
                        <a:t>12</a:t>
                      </a:r>
                    </a:p>
                  </a:txBody>
                  <a:tcPr marL="84406" marR="84406" marT="34290" marB="34290" anchor="ctr">
                    <a:solidFill>
                      <a:schemeClr val="bg1"/>
                    </a:solidFill>
                  </a:tcPr>
                </a:tc>
                <a:tc>
                  <a:txBody>
                    <a:bodyPr/>
                    <a:lstStyle/>
                    <a:p>
                      <a:pPr algn="ctr"/>
                      <a:r>
                        <a:rPr lang="fr-FR" sz="800" kern="1200" cap="none" baseline="0">
                          <a:solidFill>
                            <a:schemeClr val="tx1"/>
                          </a:solidFill>
                          <a:latin typeface="+mn-lt"/>
                          <a:ea typeface="+mn-ea"/>
                          <a:cs typeface="+mn-cs"/>
                        </a:rPr>
                        <a:t>Normal</a:t>
                      </a:r>
                    </a:p>
                  </a:txBody>
                  <a:tcPr marL="84406" marR="84406" marT="34290" marB="34290" anchor="ctr">
                    <a:solidFill>
                      <a:schemeClr val="bg1"/>
                    </a:solidFill>
                  </a:tcPr>
                </a:tc>
                <a:tc>
                  <a:txBody>
                    <a:bodyPr/>
                    <a:lstStyle/>
                    <a:p>
                      <a:pPr marL="0" indent="0" algn="ctr">
                        <a:buFont typeface="Tahoma" panose="020B0604030504040204" pitchFamily="34" charset="0"/>
                        <a:buNone/>
                      </a:pPr>
                      <a:r>
                        <a:rPr lang="fr-FR" sz="800" kern="1200" cap="none" baseline="0">
                          <a:solidFill>
                            <a:schemeClr val="tx1"/>
                          </a:solidFill>
                          <a:latin typeface="+mn-lt"/>
                          <a:ea typeface="+mn-ea"/>
                          <a:cs typeface="+mn-cs"/>
                        </a:rPr>
                        <a:t>Font </a:t>
                      </a:r>
                      <a:r>
                        <a:rPr lang="fr-FR" sz="800" kern="1200" cap="none" baseline="0" err="1">
                          <a:solidFill>
                            <a:schemeClr val="tx1"/>
                          </a:solidFill>
                          <a:latin typeface="+mn-lt"/>
                          <a:ea typeface="+mn-ea"/>
                          <a:cs typeface="+mn-cs"/>
                        </a:rPr>
                        <a:t>Tahoma</a:t>
                      </a:r>
                      <a:r>
                        <a:rPr lang="fr-FR" sz="800" kern="1200" cap="none" baseline="0">
                          <a:solidFill>
                            <a:schemeClr val="tx1"/>
                          </a:solidFill>
                          <a:latin typeface="+mn-lt"/>
                          <a:ea typeface="+mn-ea"/>
                          <a:cs typeface="+mn-cs"/>
                        </a:rPr>
                        <a:t> </a:t>
                      </a:r>
                      <a:br>
                        <a:rPr lang="fr-FR" sz="800" kern="1200" cap="none" baseline="0">
                          <a:solidFill>
                            <a:schemeClr val="tx1"/>
                          </a:solidFill>
                          <a:latin typeface="+mn-lt"/>
                          <a:ea typeface="+mn-ea"/>
                          <a:cs typeface="+mn-cs"/>
                        </a:rPr>
                      </a:br>
                      <a:r>
                        <a:rPr lang="fr-FR" sz="800" kern="1200" cap="none" baseline="0">
                          <a:solidFill>
                            <a:schemeClr val="tx1"/>
                          </a:solidFill>
                          <a:latin typeface="+mn-lt"/>
                          <a:ea typeface="+mn-ea"/>
                          <a:cs typeface="+mn-cs"/>
                        </a:rPr>
                        <a:t>code 203A</a:t>
                      </a: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Retrait avant texte </a:t>
                      </a:r>
                      <a:r>
                        <a:rPr lang="fr-FR" sz="800" kern="1200" baseline="0">
                          <a:solidFill>
                            <a:schemeClr val="tx1"/>
                          </a:solidFill>
                          <a:latin typeface="+mn-lt"/>
                          <a:ea typeface="+mn-ea"/>
                          <a:cs typeface="+mn-cs"/>
                        </a:rPr>
                        <a:t>= 1,8 cm</a:t>
                      </a:r>
                      <a:endParaRPr lang="fr-FR" sz="800" kern="120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6"/>
                  </a:ext>
                </a:extLst>
              </a:tr>
              <a:tr h="411480">
                <a:tc>
                  <a:txBody>
                    <a:bodyPr/>
                    <a:lstStyle/>
                    <a:p>
                      <a:pPr marL="171450" indent="-171450">
                        <a:buClr>
                          <a:schemeClr val="bg2"/>
                        </a:buClr>
                        <a:buFont typeface="Tahoma" panose="020B0604030504040204" pitchFamily="34" charset="0"/>
                        <a:buChar char="»"/>
                      </a:pPr>
                      <a:r>
                        <a:rPr lang="fr-FR" sz="800" kern="1200">
                          <a:solidFill>
                            <a:schemeClr val="tx1"/>
                          </a:solidFill>
                          <a:latin typeface="+mn-lt"/>
                          <a:ea typeface="+mn-ea"/>
                          <a:cs typeface="+mn-cs"/>
                        </a:rPr>
                        <a:t>Niveau 5</a:t>
                      </a:r>
                    </a:p>
                  </a:txBody>
                  <a:tcPr marL="84406" marR="84406" marT="34290" marB="34290" anchor="ctr">
                    <a:solidFill>
                      <a:schemeClr val="bg1"/>
                    </a:solidFill>
                  </a:tcPr>
                </a:tc>
                <a:tc>
                  <a:txBody>
                    <a:bodyPr/>
                    <a:lstStyle/>
                    <a:p>
                      <a:pPr algn="ctr"/>
                      <a:r>
                        <a:rPr lang="fr-FR" sz="800" kern="1200" err="1">
                          <a:solidFill>
                            <a:schemeClr val="tx1"/>
                          </a:solidFill>
                          <a:latin typeface="+mn-lt"/>
                          <a:ea typeface="+mn-ea"/>
                          <a:cs typeface="+mn-cs"/>
                        </a:rPr>
                        <a:t>Tahoma</a:t>
                      </a:r>
                      <a:r>
                        <a:rPr lang="fr-FR" sz="800" kern="120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800" kern="120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kern="1200">
                          <a:solidFill>
                            <a:schemeClr val="tx1"/>
                          </a:solidFill>
                          <a:latin typeface="+mn-lt"/>
                          <a:ea typeface="+mn-ea"/>
                          <a:cs typeface="+mn-cs"/>
                        </a:rPr>
                        <a:t>Font </a:t>
                      </a:r>
                      <a:r>
                        <a:rPr lang="fr-FR" sz="800" kern="1200" err="1">
                          <a:solidFill>
                            <a:schemeClr val="tx1"/>
                          </a:solidFill>
                          <a:latin typeface="+mn-lt"/>
                          <a:ea typeface="+mn-ea"/>
                          <a:cs typeface="+mn-cs"/>
                        </a:rPr>
                        <a:t>Tahoma</a:t>
                      </a:r>
                      <a:br>
                        <a:rPr lang="fr-FR" sz="800" kern="1200">
                          <a:solidFill>
                            <a:schemeClr val="tx1"/>
                          </a:solidFill>
                          <a:latin typeface="+mn-lt"/>
                          <a:ea typeface="+mn-ea"/>
                          <a:cs typeface="+mn-cs"/>
                        </a:rPr>
                      </a:br>
                      <a:r>
                        <a:rPr lang="fr-FR" sz="800" kern="1200">
                          <a:solidFill>
                            <a:schemeClr val="tx1"/>
                          </a:solidFill>
                          <a:latin typeface="+mn-lt"/>
                          <a:ea typeface="+mn-ea"/>
                          <a:cs typeface="+mn-cs"/>
                        </a:rPr>
                        <a:t>code 00BB</a:t>
                      </a:r>
                    </a:p>
                    <a:p>
                      <a:pPr algn="ctr"/>
                      <a:endParaRPr lang="fr-FR" sz="800" kern="120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Retrait avant texte </a:t>
                      </a:r>
                      <a:r>
                        <a:rPr lang="fr-FR" sz="800" kern="1200" baseline="0">
                          <a:solidFill>
                            <a:schemeClr val="tx1"/>
                          </a:solidFill>
                          <a:latin typeface="+mn-lt"/>
                          <a:ea typeface="+mn-ea"/>
                          <a:cs typeface="+mn-cs"/>
                        </a:rPr>
                        <a:t>= 2,5 cm</a:t>
                      </a:r>
                      <a:endParaRPr lang="fr-FR" sz="800" kern="120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userDrawn="1"/>
        </p:nvSpPr>
        <p:spPr>
          <a:xfrm>
            <a:off x="4445673" y="307810"/>
            <a:ext cx="4380420" cy="81008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fr-FR" sz="1050" b="1" noProof="0" err="1">
                <a:solidFill>
                  <a:schemeClr val="bg2"/>
                </a:solidFill>
              </a:rPr>
              <a:t>Remaining</a:t>
            </a:r>
            <a:r>
              <a:rPr lang="fr-FR" sz="1050" b="1" noProof="0">
                <a:solidFill>
                  <a:schemeClr val="bg2"/>
                </a:solidFill>
              </a:rPr>
              <a:t> bug</a:t>
            </a:r>
            <a:endParaRPr lang="fr-FR" sz="1050" noProof="0">
              <a:solidFill>
                <a:schemeClr val="bg2"/>
              </a:solidFill>
            </a:endParaRPr>
          </a:p>
          <a:p>
            <a:pPr algn="r"/>
            <a:r>
              <a:rPr lang="fr-FR" sz="1050">
                <a:solidFill>
                  <a:schemeClr val="bg2"/>
                </a:solidFill>
              </a:rPr>
              <a:t>La Police</a:t>
            </a:r>
            <a:r>
              <a:rPr lang="fr-FR" sz="1050" baseline="0">
                <a:solidFill>
                  <a:schemeClr val="bg2"/>
                </a:solidFill>
              </a:rPr>
              <a:t> </a:t>
            </a:r>
            <a:r>
              <a:rPr lang="fr-FR" sz="1050" baseline="0" err="1">
                <a:solidFill>
                  <a:schemeClr val="bg2"/>
                </a:solidFill>
              </a:rPr>
              <a:t>Tahoma</a:t>
            </a:r>
            <a:r>
              <a:rPr lang="fr-FR" sz="1050" baseline="0">
                <a:solidFill>
                  <a:schemeClr val="bg2"/>
                </a:solidFill>
              </a:rPr>
              <a:t> italique ne passe pas à l’impression depuis un document PDF généré directement par PPT. </a:t>
            </a:r>
          </a:p>
          <a:p>
            <a:pPr algn="r"/>
            <a:r>
              <a:rPr lang="fr-FR" sz="1050" b="1" baseline="0">
                <a:solidFill>
                  <a:schemeClr val="bg2"/>
                </a:solidFill>
              </a:rPr>
              <a:t>Passer par une imprimante PDF type PDF Creator.</a:t>
            </a:r>
            <a:endParaRPr lang="fr-FR" sz="1050" b="1">
              <a:solidFill>
                <a:schemeClr val="bg2"/>
              </a:solidFill>
            </a:endParaRPr>
          </a:p>
        </p:txBody>
      </p:sp>
      <p:graphicFrame>
        <p:nvGraphicFramePr>
          <p:cNvPr id="7" name="Inhaltsplatzhalter 3"/>
          <p:cNvGraphicFramePr>
            <a:graphicFrameLocks/>
          </p:cNvGraphicFramePr>
          <p:nvPr userDrawn="1">
            <p:extLst>
              <p:ext uri="{D42A27DB-BD31-4B8C-83A1-F6EECF244321}">
                <p14:modId xmlns:p14="http://schemas.microsoft.com/office/powerpoint/2010/main" val="4158785888"/>
              </p:ext>
            </p:extLst>
          </p:nvPr>
        </p:nvGraphicFramePr>
        <p:xfrm>
          <a:off x="335141" y="1103037"/>
          <a:ext cx="8520100" cy="1233411"/>
        </p:xfrm>
        <a:graphic>
          <a:graphicData uri="http://schemas.openxmlformats.org/drawingml/2006/table">
            <a:tbl>
              <a:tblPr bandRow="1">
                <a:tableStyleId>{5C22544A-7EE6-4342-B048-85BDC9FD1C3A}</a:tableStyleId>
              </a:tblPr>
              <a:tblGrid>
                <a:gridCol w="852010">
                  <a:extLst>
                    <a:ext uri="{9D8B030D-6E8A-4147-A177-3AD203B41FA5}">
                      <a16:colId xmlns:a16="http://schemas.microsoft.com/office/drawing/2014/main" val="20000"/>
                    </a:ext>
                  </a:extLst>
                </a:gridCol>
                <a:gridCol w="852010">
                  <a:extLst>
                    <a:ext uri="{9D8B030D-6E8A-4147-A177-3AD203B41FA5}">
                      <a16:colId xmlns:a16="http://schemas.microsoft.com/office/drawing/2014/main" val="20001"/>
                    </a:ext>
                  </a:extLst>
                </a:gridCol>
                <a:gridCol w="852010">
                  <a:extLst>
                    <a:ext uri="{9D8B030D-6E8A-4147-A177-3AD203B41FA5}">
                      <a16:colId xmlns:a16="http://schemas.microsoft.com/office/drawing/2014/main" val="20002"/>
                    </a:ext>
                  </a:extLst>
                </a:gridCol>
                <a:gridCol w="852010">
                  <a:extLst>
                    <a:ext uri="{9D8B030D-6E8A-4147-A177-3AD203B41FA5}">
                      <a16:colId xmlns:a16="http://schemas.microsoft.com/office/drawing/2014/main" val="20003"/>
                    </a:ext>
                  </a:extLst>
                </a:gridCol>
                <a:gridCol w="852010">
                  <a:extLst>
                    <a:ext uri="{9D8B030D-6E8A-4147-A177-3AD203B41FA5}">
                      <a16:colId xmlns:a16="http://schemas.microsoft.com/office/drawing/2014/main" val="20004"/>
                    </a:ext>
                  </a:extLst>
                </a:gridCol>
                <a:gridCol w="852010">
                  <a:extLst>
                    <a:ext uri="{9D8B030D-6E8A-4147-A177-3AD203B41FA5}">
                      <a16:colId xmlns:a16="http://schemas.microsoft.com/office/drawing/2014/main" val="20005"/>
                    </a:ext>
                  </a:extLst>
                </a:gridCol>
                <a:gridCol w="852010">
                  <a:extLst>
                    <a:ext uri="{9D8B030D-6E8A-4147-A177-3AD203B41FA5}">
                      <a16:colId xmlns:a16="http://schemas.microsoft.com/office/drawing/2014/main" val="20006"/>
                    </a:ext>
                  </a:extLst>
                </a:gridCol>
                <a:gridCol w="852010">
                  <a:extLst>
                    <a:ext uri="{9D8B030D-6E8A-4147-A177-3AD203B41FA5}">
                      <a16:colId xmlns:a16="http://schemas.microsoft.com/office/drawing/2014/main" val="20007"/>
                    </a:ext>
                  </a:extLst>
                </a:gridCol>
                <a:gridCol w="852010">
                  <a:extLst>
                    <a:ext uri="{9D8B030D-6E8A-4147-A177-3AD203B41FA5}">
                      <a16:colId xmlns:a16="http://schemas.microsoft.com/office/drawing/2014/main" val="20008"/>
                    </a:ext>
                  </a:extLst>
                </a:gridCol>
                <a:gridCol w="852010">
                  <a:extLst>
                    <a:ext uri="{9D8B030D-6E8A-4147-A177-3AD203B41FA5}">
                      <a16:colId xmlns:a16="http://schemas.microsoft.com/office/drawing/2014/main" val="20009"/>
                    </a:ext>
                  </a:extLst>
                </a:gridCol>
              </a:tblGrid>
              <a:tr h="23001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700" b="1" kern="1200" noProof="0" err="1">
                          <a:solidFill>
                            <a:schemeClr val="bg2"/>
                          </a:solidFill>
                          <a:latin typeface="+mn-lt"/>
                          <a:ea typeface="+mn-ea"/>
                          <a:cs typeface="+mn-cs"/>
                        </a:rPr>
                        <a:t>Color</a:t>
                      </a:r>
                      <a:r>
                        <a:rPr lang="fr-FR" sz="700" b="1" kern="1200" noProof="0">
                          <a:solidFill>
                            <a:schemeClr val="bg2"/>
                          </a:solidFill>
                          <a:latin typeface="+mn-lt"/>
                          <a:ea typeface="+mn-ea"/>
                          <a:cs typeface="+mn-cs"/>
                        </a:rPr>
                        <a:t> </a:t>
                      </a:r>
                      <a:r>
                        <a:rPr lang="fr-FR" sz="700" b="1" kern="1200" noProof="0" err="1">
                          <a:solidFill>
                            <a:schemeClr val="bg2"/>
                          </a:solidFill>
                          <a:latin typeface="+mn-lt"/>
                          <a:ea typeface="+mn-ea"/>
                          <a:cs typeface="+mn-cs"/>
                        </a:rPr>
                        <a:t>scheme</a:t>
                      </a:r>
                      <a:endParaRPr lang="fr-FR" sz="700" b="1" kern="1200" noProof="0">
                        <a:solidFill>
                          <a:schemeClr val="bg2"/>
                        </a:solidFill>
                        <a:latin typeface="+mn-lt"/>
                        <a:ea typeface="+mn-ea"/>
                        <a:cs typeface="+mn-cs"/>
                      </a:endParaRPr>
                    </a:p>
                  </a:txBody>
                  <a:tcPr marL="66462" marR="0" marT="54000" marB="54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56870">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a:solidFill>
                            <a:schemeClr val="bg2"/>
                          </a:solidFill>
                          <a:latin typeface="+mn-lt"/>
                          <a:cs typeface="Arial" pitchFamily="34" charset="0"/>
                        </a:rPr>
                        <a:t>Background 1</a:t>
                      </a:r>
                    </a:p>
                  </a:txBody>
                  <a:tcPr marL="66462" marR="0"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err="1">
                          <a:solidFill>
                            <a:schemeClr val="bg2"/>
                          </a:solidFill>
                          <a:latin typeface="+mn-lt"/>
                          <a:cs typeface="Arial" pitchFamily="34" charset="0"/>
                        </a:rPr>
                        <a:t>Text</a:t>
                      </a:r>
                      <a:r>
                        <a:rPr lang="fr-FR" sz="700" b="0" i="0" u="none" noProof="0">
                          <a:solidFill>
                            <a:schemeClr val="bg2"/>
                          </a:solidFill>
                          <a:latin typeface="+mn-lt"/>
                          <a:cs typeface="Arial" pitchFamily="34" charset="0"/>
                        </a:rPr>
                        <a: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a:solidFill>
                            <a:schemeClr val="bg2"/>
                          </a:solidFill>
                          <a:latin typeface="+mn-lt"/>
                          <a:cs typeface="Arial" pitchFamily="34" charset="0"/>
                        </a:rPr>
                        <a:t>Background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err="1">
                          <a:solidFill>
                            <a:schemeClr val="bg2"/>
                          </a:solidFill>
                          <a:latin typeface="+mn-lt"/>
                          <a:cs typeface="Arial" pitchFamily="34" charset="0"/>
                        </a:rPr>
                        <a:t>Text</a:t>
                      </a:r>
                      <a:r>
                        <a:rPr lang="fr-FR" sz="700" b="0" i="0" u="none" noProof="0">
                          <a:solidFill>
                            <a:schemeClr val="bg2"/>
                          </a:solidFill>
                          <a:latin typeface="+mn-lt"/>
                          <a:cs typeface="Arial" pitchFamily="34" charset="0"/>
                        </a:rPr>
                        <a: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a:solidFill>
                            <a:schemeClr val="bg2"/>
                          </a:solidFill>
                          <a:latin typeface="+mn-lt"/>
                          <a:cs typeface="Arial" pitchFamily="34" charset="0"/>
                        </a:rPr>
                        <a:t>Accent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a:solidFill>
                            <a:schemeClr val="bg2"/>
                          </a:solidFill>
                          <a:latin typeface="+mn-lt"/>
                          <a:cs typeface="Arial" pitchFamily="34" charset="0"/>
                        </a:rPr>
                        <a:t>Accent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a:solidFill>
                            <a:schemeClr val="bg2"/>
                          </a:solidFill>
                          <a:latin typeface="+mn-lt"/>
                          <a:cs typeface="Arial" pitchFamily="34" charset="0"/>
                        </a:rPr>
                        <a:t>Accent 3</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a:solidFill>
                            <a:schemeClr val="bg2"/>
                          </a:solidFill>
                          <a:latin typeface="+mn-lt"/>
                          <a:cs typeface="Arial" pitchFamily="34" charset="0"/>
                        </a:rPr>
                        <a:t>Accent 4</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a:solidFill>
                            <a:schemeClr val="bg2"/>
                          </a:solidFill>
                          <a:latin typeface="+mn-lt"/>
                          <a:cs typeface="Arial" pitchFamily="34" charset="0"/>
                        </a:rPr>
                        <a:t>Accent 5</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a:solidFill>
                            <a:schemeClr val="bg2"/>
                          </a:solidFill>
                          <a:latin typeface="+mn-lt"/>
                          <a:cs typeface="Arial" pitchFamily="34" charset="0"/>
                        </a:rPr>
                        <a:t>Accent 6</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2295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a:solidFill>
                          <a:schemeClr val="tx1"/>
                        </a:solidFill>
                        <a:latin typeface="+mn-lt"/>
                        <a:cs typeface="Arial" pitchFamily="34" charset="0"/>
                      </a:endParaRPr>
                    </a:p>
                  </a:txBody>
                  <a:tcPr marL="66462" marR="0"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416647">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255</a:t>
                      </a:r>
                      <a:br>
                        <a:rPr lang="fr-FR" sz="800" i="0" u="none" noProof="0">
                          <a:solidFill>
                            <a:srgbClr val="000000"/>
                          </a:solidFill>
                          <a:latin typeface="+mn-lt"/>
                          <a:cs typeface="Arial" pitchFamily="34" charset="0"/>
                        </a:rPr>
                      </a:br>
                      <a:r>
                        <a:rPr lang="fr-FR" sz="800" i="0" u="none" noProof="0">
                          <a:solidFill>
                            <a:srgbClr val="000000"/>
                          </a:solidFill>
                          <a:latin typeface="+mn-lt"/>
                          <a:cs typeface="Arial" pitchFamily="34" charset="0"/>
                        </a:rPr>
                        <a:t>255</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95</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120</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240</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156</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184</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118</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129</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154</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a:solidFill>
                            <a:srgbClr val="000000"/>
                          </a:solidFill>
                          <a:latin typeface="+mn-lt"/>
                          <a:cs typeface="Arial" pitchFamily="34" charset="0"/>
                        </a:rPr>
                        <a:t>166</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a:t>How to use the Wavestone </a:t>
            </a:r>
            <a:r>
              <a:rPr lang="fr-FR" noProof="0" err="1"/>
              <a:t>ppt</a:t>
            </a:r>
            <a:r>
              <a:rPr lang="fr-FR" noProof="0"/>
              <a:t> template</a:t>
            </a:r>
          </a:p>
        </p:txBody>
      </p:sp>
      <p:sp>
        <p:nvSpPr>
          <p:cNvPr id="9" name="Title 1"/>
          <p:cNvSpPr>
            <a:spLocks noGrp="1"/>
          </p:cNvSpPr>
          <p:nvPr>
            <p:ph type="title" hasCustomPrompt="1"/>
          </p:nvPr>
        </p:nvSpPr>
        <p:spPr>
          <a:xfrm>
            <a:off x="319015" y="303499"/>
            <a:ext cx="8507077" cy="244605"/>
          </a:xfrm>
        </p:spPr>
        <p:txBody>
          <a:bodyPr lIns="108000" tIns="36000" rIns="108000" bIns="0"/>
          <a:lstStyle>
            <a:lvl1pPr>
              <a:defRPr sz="1650" baseline="0">
                <a:solidFill>
                  <a:schemeClr val="bg2"/>
                </a:solidFill>
              </a:defRPr>
            </a:lvl1pPr>
          </a:lstStyle>
          <a:p>
            <a:r>
              <a:rPr lang="fr-FR" noProof="0" err="1"/>
              <a:t>Color</a:t>
            </a:r>
            <a:r>
              <a:rPr lang="fr-FR" noProof="0"/>
              <a:t> &amp; Font structure</a:t>
            </a:r>
          </a:p>
        </p:txBody>
      </p:sp>
      <p:grpSp>
        <p:nvGrpSpPr>
          <p:cNvPr id="3" name="Groupe 2"/>
          <p:cNvGrpSpPr/>
          <p:nvPr userDrawn="1"/>
        </p:nvGrpSpPr>
        <p:grpSpPr>
          <a:xfrm>
            <a:off x="312406" y="548104"/>
            <a:ext cx="4126656" cy="565484"/>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200" b="1">
                  <a:solidFill>
                    <a:schemeClr val="bg2"/>
                  </a:solidFill>
                </a:rPr>
                <a:t>Raccourci</a:t>
              </a:r>
              <a:r>
                <a:rPr lang="fr-FR" sz="1200" b="1" baseline="0">
                  <a:solidFill>
                    <a:schemeClr val="bg2"/>
                  </a:solidFill>
                </a:rPr>
                <a:t> pour changer de niveau :</a:t>
              </a:r>
              <a:endParaRPr lang="fr-FR" sz="1200" b="1">
                <a:solidFill>
                  <a:schemeClr val="bg2"/>
                </a:solidFill>
              </a:endParaRPr>
            </a:p>
            <a:p>
              <a:pPr algn="r"/>
              <a:r>
                <a:rPr lang="fr-FR" sz="1200" b="0">
                  <a:solidFill>
                    <a:schemeClr val="bg2"/>
                  </a:solidFill>
                </a:rPr>
                <a:t>Shift</a:t>
              </a:r>
              <a:r>
                <a:rPr lang="fr-FR" sz="1200" b="0" baseline="0">
                  <a:solidFill>
                    <a:schemeClr val="bg2"/>
                  </a:solidFill>
                </a:rPr>
                <a:t> + Alt + Flèche droite ou gauche</a:t>
              </a:r>
              <a:endParaRPr lang="fr-FR" sz="1200" b="0">
                <a:solidFill>
                  <a:schemeClr val="bg2"/>
                </a:solidFill>
              </a:endParaRPr>
            </a:p>
          </p:txBody>
        </p:sp>
        <p:pic>
          <p:nvPicPr>
            <p:cNvPr id="12"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325877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sp>
        <p:nvSpPr>
          <p:cNvPr id="17" name="Titre 1"/>
          <p:cNvSpPr>
            <a:spLocks noGrp="1"/>
          </p:cNvSpPr>
          <p:nvPr>
            <p:ph type="ctrTitle" hasCustomPrompt="1"/>
          </p:nvPr>
        </p:nvSpPr>
        <p:spPr>
          <a:xfrm>
            <a:off x="4427538" y="1683271"/>
            <a:ext cx="4311972" cy="1032495"/>
          </a:xfrm>
        </p:spPr>
        <p:txBody>
          <a:bodyPr anchor="ctr" anchorCtr="0">
            <a:noAutofit/>
          </a:bodyPr>
          <a:lstStyle>
            <a:lvl1pPr algn="l">
              <a:lnSpc>
                <a:spcPts val="2700"/>
              </a:lnSpc>
              <a:spcBef>
                <a:spcPts val="0"/>
              </a:spcBef>
              <a:defRPr sz="2800"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4427538" y="2815605"/>
            <a:ext cx="4311972" cy="664418"/>
          </a:xfrm>
        </p:spPr>
        <p:txBody>
          <a:bodyPr>
            <a:noAutofit/>
          </a:bodyPr>
          <a:lstStyle>
            <a:lvl1pPr algn="l">
              <a:defRPr sz="2000">
                <a:solidFill>
                  <a:srgbClr val="575757"/>
                </a:solidFill>
              </a:defRPr>
            </a:lvl1pPr>
          </a:lstStyle>
          <a:p>
            <a:pPr lvl="0"/>
            <a:r>
              <a:rPr lang="fr-FR"/>
              <a:t>Sous-titre éventuel</a:t>
            </a:r>
          </a:p>
        </p:txBody>
      </p:sp>
      <p:sp>
        <p:nvSpPr>
          <p:cNvPr id="8" name="Rectangle 7"/>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pic>
        <p:nvPicPr>
          <p:cNvPr id="4" name="Image 3" descr="Une image contenant Graphique, graphisme, texte, Police&#10;&#10;Description générée automatiquement">
            <a:extLst>
              <a:ext uri="{FF2B5EF4-FFF2-40B4-BE49-F238E27FC236}">
                <a16:creationId xmlns:a16="http://schemas.microsoft.com/office/drawing/2014/main" id="{A2F1F8B1-2ABA-A466-0370-B97A29AD1B01}"/>
              </a:ext>
            </a:extLst>
          </p:cNvPr>
          <p:cNvPicPr>
            <a:picLocks noChangeAspect="1"/>
          </p:cNvPicPr>
          <p:nvPr userDrawn="1"/>
        </p:nvPicPr>
        <p:blipFill>
          <a:blip r:embed="rId3"/>
          <a:stretch>
            <a:fillRect/>
          </a:stretch>
        </p:blipFill>
        <p:spPr>
          <a:xfrm>
            <a:off x="433029" y="3392765"/>
            <a:ext cx="1384702" cy="1384702"/>
          </a:xfrm>
          <a:prstGeom prst="rect">
            <a:avLst/>
          </a:prstGeom>
        </p:spPr>
      </p:pic>
      <p:pic>
        <p:nvPicPr>
          <p:cNvPr id="5" name="Image 4" descr="Une image contenant texte, Police, logo, Graphique&#10;&#10;Le contenu généré par l’IA peut être incorrect.">
            <a:extLst>
              <a:ext uri="{FF2B5EF4-FFF2-40B4-BE49-F238E27FC236}">
                <a16:creationId xmlns:a16="http://schemas.microsoft.com/office/drawing/2014/main" id="{213D8140-D4DB-CE70-B9CF-837C905C8FC6}"/>
              </a:ext>
            </a:extLst>
          </p:cNvPr>
          <p:cNvPicPr>
            <a:picLocks noChangeAspect="1"/>
          </p:cNvPicPr>
          <p:nvPr userDrawn="1"/>
        </p:nvPicPr>
        <p:blipFill>
          <a:blip r:embed="rId4"/>
          <a:stretch>
            <a:fillRect/>
          </a:stretch>
        </p:blipFill>
        <p:spPr>
          <a:xfrm>
            <a:off x="160827" y="906037"/>
            <a:ext cx="2340864" cy="615696"/>
          </a:xfrm>
          <a:prstGeom prst="rect">
            <a:avLst/>
          </a:prstGeom>
        </p:spPr>
      </p:pic>
      <p:pic>
        <p:nvPicPr>
          <p:cNvPr id="7" name="Image 6" descr="Une image contenant texte, Police, Graphique, logo&#10;&#10;Le contenu généré par l’IA peut être incorrect.">
            <a:extLst>
              <a:ext uri="{FF2B5EF4-FFF2-40B4-BE49-F238E27FC236}">
                <a16:creationId xmlns:a16="http://schemas.microsoft.com/office/drawing/2014/main" id="{BEECDD7E-37A0-2164-F2B4-EE1193DFA2AF}"/>
              </a:ext>
            </a:extLst>
          </p:cNvPr>
          <p:cNvPicPr>
            <a:picLocks noChangeAspect="1"/>
          </p:cNvPicPr>
          <p:nvPr userDrawn="1"/>
        </p:nvPicPr>
        <p:blipFill>
          <a:blip r:embed="rId5"/>
          <a:stretch>
            <a:fillRect/>
          </a:stretch>
        </p:blipFill>
        <p:spPr>
          <a:xfrm>
            <a:off x="244961" y="2095277"/>
            <a:ext cx="2029542" cy="648901"/>
          </a:xfrm>
          <a:prstGeom prst="rect">
            <a:avLst/>
          </a:prstGeom>
        </p:spPr>
      </p:pic>
    </p:spTree>
    <p:extLst>
      <p:ext uri="{BB962C8B-B14F-4D97-AF65-F5344CB8AC3E}">
        <p14:creationId xmlns:p14="http://schemas.microsoft.com/office/powerpoint/2010/main" val="16325252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2268538" y="915988"/>
            <a:ext cx="2735510" cy="1511300"/>
          </a:xfrm>
          <a:prstGeom prst="rect">
            <a:avLst/>
          </a:prstGeom>
        </p:spPr>
        <p:txBody>
          <a:bodyPr/>
          <a:lstStyle>
            <a:lvl1pPr>
              <a:lnSpc>
                <a:spcPct val="80000"/>
              </a:lnSpc>
              <a:defRPr sz="3200" kern="800" cap="none" baseline="0">
                <a:solidFill>
                  <a:schemeClr val="bg1"/>
                </a:solidFill>
              </a:defRPr>
            </a:lvl1pPr>
            <a:lvl2pPr marL="434250" indent="0">
              <a:lnSpc>
                <a:spcPct val="80000"/>
              </a:lnSpc>
              <a:buNone/>
              <a:defRPr sz="3200">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2268538" y="2427288"/>
            <a:ext cx="2951534" cy="1873250"/>
          </a:xfrm>
          <a:prstGeom prst="rect">
            <a:avLst/>
          </a:prstGeom>
        </p:spPr>
        <p:txBody>
          <a:bodyPr/>
          <a:lstStyle>
            <a:lvl1pPr>
              <a:lnSpc>
                <a:spcPct val="80000"/>
              </a:lnSpc>
              <a:spcBef>
                <a:spcPts val="0"/>
              </a:spcBef>
              <a:defRPr sz="1400"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a:p>
        </p:txBody>
      </p:sp>
      <p:sp>
        <p:nvSpPr>
          <p:cNvPr id="9" name="Rectangle 8"/>
          <p:cNvSpPr/>
          <p:nvPr userDrawn="1"/>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Tree>
    <p:extLst>
      <p:ext uri="{BB962C8B-B14F-4D97-AF65-F5344CB8AC3E}">
        <p14:creationId xmlns:p14="http://schemas.microsoft.com/office/powerpoint/2010/main" val="29554798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124075" y="987425"/>
            <a:ext cx="2735957" cy="1871663"/>
          </a:xfrm>
          <a:prstGeom prst="rect">
            <a:avLst/>
          </a:prstGeom>
        </p:spPr>
        <p:txBody>
          <a:bodyPr/>
          <a:lstStyle>
            <a:lvl1pPr>
              <a:defRPr sz="2800" kern="800" cap="all" baseline="0"/>
            </a:lvl1pPr>
            <a:lvl2pPr marL="434250" indent="0">
              <a:buNone/>
              <a:defRPr sz="3200"/>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5004048" y="987425"/>
            <a:ext cx="3457575" cy="1871663"/>
          </a:xfrm>
          <a:prstGeom prst="rect">
            <a:avLst/>
          </a:prstGeom>
        </p:spPr>
        <p:txBody>
          <a:bodyPr/>
          <a:lstStyle>
            <a:lvl1pPr>
              <a:lnSpc>
                <a:spcPct val="80000"/>
              </a:lnSpc>
              <a:spcBef>
                <a:spcPts val="0"/>
              </a:spcBef>
              <a:defRPr sz="1400"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Tree>
    <p:extLst>
      <p:ext uri="{BB962C8B-B14F-4D97-AF65-F5344CB8AC3E}">
        <p14:creationId xmlns:p14="http://schemas.microsoft.com/office/powerpoint/2010/main" val="19531129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13"/>
          </p:nvPr>
        </p:nvSpPr>
        <p:spPr/>
        <p:txBody>
          <a:bodyPr/>
          <a:lstStyle>
            <a:lvl1pPr>
              <a:defRPr sz="800"/>
            </a:lvl1pPr>
          </a:lstStyle>
          <a:p>
            <a:r>
              <a:rPr lang="fr-FR">
                <a:latin typeface="Arial"/>
                <a:ea typeface="+mn-ea"/>
              </a:rPr>
              <a:t>| Titre du document</a:t>
            </a:r>
          </a:p>
        </p:txBody>
      </p:sp>
      <p:pic>
        <p:nvPicPr>
          <p:cNvPr id="3" name="Image 2" descr="Une image contenant Graphique, graphisme, texte, Police&#10;&#10;Description générée automatiquement">
            <a:extLst>
              <a:ext uri="{FF2B5EF4-FFF2-40B4-BE49-F238E27FC236}">
                <a16:creationId xmlns:a16="http://schemas.microsoft.com/office/drawing/2014/main" id="{4C880F77-9872-9FE3-179B-470BEFD551E2}"/>
              </a:ext>
            </a:extLst>
          </p:cNvPr>
          <p:cNvPicPr>
            <a:picLocks noChangeAspect="1"/>
          </p:cNvPicPr>
          <p:nvPr userDrawn="1"/>
        </p:nvPicPr>
        <p:blipFill>
          <a:blip r:embed="rId2"/>
          <a:stretch>
            <a:fillRect/>
          </a:stretch>
        </p:blipFill>
        <p:spPr>
          <a:xfrm>
            <a:off x="0" y="0"/>
            <a:ext cx="888642" cy="888642"/>
          </a:xfrm>
          <a:prstGeom prst="rect">
            <a:avLst/>
          </a:prstGeom>
        </p:spPr>
      </p:pic>
    </p:spTree>
    <p:extLst>
      <p:ext uri="{BB962C8B-B14F-4D97-AF65-F5344CB8AC3E}">
        <p14:creationId xmlns:p14="http://schemas.microsoft.com/office/powerpoint/2010/main" val="40893679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7584" y="345351"/>
            <a:ext cx="7511486" cy="282129"/>
          </a:xfrm>
        </p:spPr>
        <p:txBody>
          <a:bodyPr>
            <a:normAutofit/>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19"/>
          </p:nvPr>
        </p:nvSpPr>
        <p:spPr/>
        <p:txBody>
          <a:bodyPr/>
          <a:lstStyle>
            <a:lvl1pPr>
              <a:defRPr sz="800"/>
            </a:lvl1pPr>
          </a:lstStyle>
          <a:p>
            <a:r>
              <a:rPr lang="fr-FR">
                <a:latin typeface="Arial"/>
                <a:ea typeface="+mn-ea"/>
              </a:rPr>
              <a:t>| Titre du document</a:t>
            </a:r>
          </a:p>
        </p:txBody>
      </p:sp>
      <p:sp>
        <p:nvSpPr>
          <p:cNvPr id="7" name="Espace réservé du texte 2"/>
          <p:cNvSpPr>
            <a:spLocks noGrp="1"/>
          </p:cNvSpPr>
          <p:nvPr>
            <p:ph idx="1"/>
          </p:nvPr>
        </p:nvSpPr>
        <p:spPr>
          <a:xfrm>
            <a:off x="827584" y="843558"/>
            <a:ext cx="8064896" cy="3744416"/>
          </a:xfrm>
          <a:prstGeom prst="rect">
            <a:avLst/>
          </a:prstGeom>
        </p:spPr>
        <p:txBody>
          <a:bodyPr vert="horz" lIns="0" tIns="0" rIns="0" bIns="0" rtlCol="0">
            <a:normAutofit/>
          </a:bodyPr>
          <a:lstStyle>
            <a:lvl4pPr>
              <a:defRPr sz="14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400" b="0" i="0" u="none" strike="noStrike" kern="1200" cap="none" spc="0" normalizeH="0" baseline="0" noProof="0">
              <a:ln>
                <a:noFill/>
              </a:ln>
              <a:solidFill>
                <a:srgbClr val="575757"/>
              </a:solidFill>
              <a:effectLst/>
              <a:uLnTx/>
              <a:uFillTx/>
              <a:latin typeface="+mn-lt"/>
              <a:ea typeface="+mn-ea"/>
              <a:cs typeface="+mn-cs"/>
            </a:endParaRPr>
          </a:p>
        </p:txBody>
      </p:sp>
      <p:pic>
        <p:nvPicPr>
          <p:cNvPr id="3" name="Image 2" descr="Une image contenant Graphique, graphisme, texte, Police&#10;&#10;Description générée automatiquement">
            <a:extLst>
              <a:ext uri="{FF2B5EF4-FFF2-40B4-BE49-F238E27FC236}">
                <a16:creationId xmlns:a16="http://schemas.microsoft.com/office/drawing/2014/main" id="{F56DC72D-FAB9-D8C7-E71B-8B44D62476CF}"/>
              </a:ext>
            </a:extLst>
          </p:cNvPr>
          <p:cNvPicPr>
            <a:picLocks noChangeAspect="1"/>
          </p:cNvPicPr>
          <p:nvPr userDrawn="1"/>
        </p:nvPicPr>
        <p:blipFill>
          <a:blip r:embed="rId2"/>
          <a:stretch>
            <a:fillRect/>
          </a:stretch>
        </p:blipFill>
        <p:spPr>
          <a:xfrm>
            <a:off x="8255358" y="-111959"/>
            <a:ext cx="888642" cy="888642"/>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140" y="87474"/>
            <a:ext cx="536800" cy="475200"/>
          </a:xfrm>
          <a:prstGeom prst="rect">
            <a:avLst/>
          </a:prstGeom>
        </p:spPr>
      </p:pic>
    </p:spTree>
    <p:extLst>
      <p:ext uri="{BB962C8B-B14F-4D97-AF65-F5344CB8AC3E}">
        <p14:creationId xmlns:p14="http://schemas.microsoft.com/office/powerpoint/2010/main" val="20220863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7584" y="87474"/>
            <a:ext cx="8064092" cy="540006"/>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a:p>
        </p:txBody>
      </p:sp>
      <p:sp>
        <p:nvSpPr>
          <p:cNvPr id="11" name="Espace réservé du contenu 10"/>
          <p:cNvSpPr>
            <a:spLocks noGrp="1"/>
          </p:cNvSpPr>
          <p:nvPr>
            <p:ph sz="quarter" idx="16"/>
          </p:nvPr>
        </p:nvSpPr>
        <p:spPr>
          <a:xfrm>
            <a:off x="827584" y="843558"/>
            <a:ext cx="3889375" cy="3744416"/>
          </a:xfrm>
        </p:spPr>
        <p:txBody>
          <a:bodyPr>
            <a:noAutofit/>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400"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5002301" y="843558"/>
            <a:ext cx="3889375" cy="3744416"/>
          </a:xfrm>
        </p:spPr>
        <p:txBody>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400"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800"/>
            </a:lvl1pPr>
          </a:lstStyle>
          <a:p>
            <a:r>
              <a:rPr lang="fr-FR">
                <a:latin typeface="Arial"/>
                <a:ea typeface="+mn-ea"/>
              </a:rPr>
              <a:t>| Titre du document</a:t>
            </a:r>
          </a:p>
        </p:txBody>
      </p:sp>
    </p:spTree>
    <p:extLst>
      <p:ext uri="{BB962C8B-B14F-4D97-AF65-F5344CB8AC3E}">
        <p14:creationId xmlns:p14="http://schemas.microsoft.com/office/powerpoint/2010/main" val="39352374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sp>
        <p:nvSpPr>
          <p:cNvPr id="12" name="Rectangle 11"/>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grpSp>
        <p:nvGrpSpPr>
          <p:cNvPr id="22" name="Groupe 21"/>
          <p:cNvGrpSpPr/>
          <p:nvPr userDrawn="1"/>
        </p:nvGrpSpPr>
        <p:grpSpPr>
          <a:xfrm>
            <a:off x="4804660" y="1261977"/>
            <a:ext cx="3353923" cy="2529366"/>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000" b="1">
                  <a:solidFill>
                    <a:srgbClr val="575757"/>
                  </a:solidFill>
                </a:rPr>
                <a:t>esante.gouv.fr</a:t>
              </a:r>
            </a:p>
            <a:p>
              <a:pPr algn="l"/>
              <a:r>
                <a:rPr lang="fr-FR" sz="1500">
                  <a:solidFill>
                    <a:srgbClr val="575757"/>
                  </a:solidFill>
                </a:rPr>
                <a:t>Le portail</a:t>
              </a:r>
              <a:r>
                <a:rPr lang="fr-FR" sz="1500" baseline="0">
                  <a:solidFill>
                    <a:srgbClr val="575757"/>
                  </a:solidFill>
                </a:rPr>
                <a:t> pour accéder à l’ensemble des services et produits de l’agence du numérique en santé et s’informer sur l’actualité de la e-santé. </a:t>
              </a:r>
            </a:p>
            <a:p>
              <a:pPr algn="ctr"/>
              <a:endParaRPr lang="fr-FR" sz="1500" err="1">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600"/>
                </a:spcAft>
              </a:pPr>
              <a:r>
                <a:rPr lang="fr-FR" sz="900" b="0">
                  <a:solidFill>
                    <a:srgbClr val="575757"/>
                  </a:solidFill>
                </a:rPr>
                <a:t>@esante_gouv_fr</a:t>
              </a:r>
            </a:p>
            <a:p>
              <a:pPr algn="l"/>
              <a:endParaRPr lang="fr-FR" sz="300" b="0">
                <a:solidFill>
                  <a:srgbClr val="575757"/>
                </a:solidFill>
              </a:endParaRPr>
            </a:p>
            <a:p>
              <a:pPr algn="l"/>
              <a:endParaRPr lang="fr-FR" sz="500" b="0">
                <a:solidFill>
                  <a:srgbClr val="575757"/>
                </a:solidFill>
              </a:endParaRPr>
            </a:p>
            <a:p>
              <a:pPr algn="l"/>
              <a:r>
                <a:rPr lang="fr-FR" sz="900" b="0">
                  <a:solidFill>
                    <a:srgbClr val="575757"/>
                  </a:solidFill>
                </a:rPr>
                <a:t>linkedin.com/company/agence-du-numerique-en-sante</a:t>
              </a:r>
              <a:endParaRPr lang="fr-FR" sz="800" b="0">
                <a:solidFill>
                  <a:srgbClr val="575757"/>
                </a:solidFill>
              </a:endParaRPr>
            </a:p>
          </p:txBody>
        </p:sp>
      </p:grpSp>
      <p:pic>
        <p:nvPicPr>
          <p:cNvPr id="3" name="Image 2">
            <a:extLst>
              <a:ext uri="{FF2B5EF4-FFF2-40B4-BE49-F238E27FC236}">
                <a16:creationId xmlns:a16="http://schemas.microsoft.com/office/drawing/2014/main" id="{07FF6B7F-379F-78F9-1A6A-63FA5792F9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029" y="1945730"/>
            <a:ext cx="1384703" cy="1221797"/>
          </a:xfrm>
          <a:prstGeom prst="rect">
            <a:avLst/>
          </a:prstGeom>
        </p:spPr>
      </p:pic>
      <p:pic>
        <p:nvPicPr>
          <p:cNvPr id="4" name="Picture 11" descr="Text&#10;&#10;Description automatically generated">
            <a:extLst>
              <a:ext uri="{FF2B5EF4-FFF2-40B4-BE49-F238E27FC236}">
                <a16:creationId xmlns:a16="http://schemas.microsoft.com/office/drawing/2014/main" id="{720024D5-EE48-8C07-3EA1-A2B109A7849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0172" y="596006"/>
            <a:ext cx="1630415" cy="1274441"/>
          </a:xfrm>
          <a:prstGeom prst="rect">
            <a:avLst/>
          </a:prstGeom>
        </p:spPr>
      </p:pic>
      <p:pic>
        <p:nvPicPr>
          <p:cNvPr id="5" name="Image 4" descr="Une image contenant Graphique, graphisme, texte, Police&#10;&#10;Description générée automatiquement">
            <a:extLst>
              <a:ext uri="{FF2B5EF4-FFF2-40B4-BE49-F238E27FC236}">
                <a16:creationId xmlns:a16="http://schemas.microsoft.com/office/drawing/2014/main" id="{8C63560A-F08F-8396-65F6-AD610ECA2A09}"/>
              </a:ext>
            </a:extLst>
          </p:cNvPr>
          <p:cNvPicPr>
            <a:picLocks noChangeAspect="1"/>
          </p:cNvPicPr>
          <p:nvPr userDrawn="1"/>
        </p:nvPicPr>
        <p:blipFill>
          <a:blip r:embed="rId7"/>
          <a:stretch>
            <a:fillRect/>
          </a:stretch>
        </p:blipFill>
        <p:spPr>
          <a:xfrm>
            <a:off x="433029" y="3392765"/>
            <a:ext cx="1384702" cy="1384702"/>
          </a:xfrm>
          <a:prstGeom prst="rect">
            <a:avLst/>
          </a:prstGeom>
        </p:spPr>
      </p:pic>
    </p:spTree>
    <p:extLst>
      <p:ext uri="{BB962C8B-B14F-4D97-AF65-F5344CB8AC3E}">
        <p14:creationId xmlns:p14="http://schemas.microsoft.com/office/powerpoint/2010/main" val="39378385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14.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27584" y="843558"/>
            <a:ext cx="8064896" cy="3744416"/>
          </a:xfrm>
          <a:prstGeom prst="rect">
            <a:avLst/>
          </a:prstGeom>
        </p:spPr>
        <p:txBody>
          <a:bodyPr vert="horz" lIns="0" tIns="0" rIns="0" bIns="0" rtlCol="0">
            <a:normAutofit/>
          </a:bodyPr>
          <a:lstStyle/>
          <a:p>
            <a:pPr lvl="0"/>
            <a:r>
              <a:rPr lang="fr-FR"/>
              <a:t>Modifiez les styles du texte du masque</a:t>
            </a:r>
          </a:p>
          <a:p>
            <a:pPr marL="720000" marR="0" lvl="1"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a:pPr>
            <a:r>
              <a:rPr kumimoji="0" lang="fr-FR" sz="1800" b="1" i="0" u="none" strike="noStrike" kern="1200" cap="none" spc="0" normalizeH="0" baseline="0" noProof="0">
                <a:ln>
                  <a:noFill/>
                </a:ln>
                <a:solidFill>
                  <a:srgbClr val="006AB2"/>
                </a:solidFill>
                <a:effectLst/>
                <a:uLnTx/>
                <a:uFillTx/>
                <a:latin typeface="+mn-lt"/>
                <a:ea typeface="+mn-ea"/>
                <a:cs typeface="+mn-cs"/>
              </a:rPr>
              <a:t>Deuxième niveau</a:t>
            </a:r>
          </a:p>
          <a:p>
            <a:pPr marL="1080000" marR="0" lvl="2"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a:pPr>
            <a:r>
              <a:rPr kumimoji="0" lang="fr-FR" sz="1600" b="0" i="0" u="none" strike="noStrike" kern="1200" cap="none" spc="0" normalizeH="0" baseline="0" noProof="0">
                <a:ln>
                  <a:noFill/>
                </a:ln>
                <a:solidFill>
                  <a:srgbClr val="575757"/>
                </a:solidFill>
                <a:effectLst/>
                <a:uLnTx/>
                <a:uFillTx/>
                <a:latin typeface="+mn-lt"/>
                <a:ea typeface="+mn-ea"/>
                <a:cs typeface="+mn-cs"/>
              </a:rPr>
              <a:t>Troisième niveau</a:t>
            </a:r>
          </a:p>
          <a:p>
            <a:pPr marL="1440000" marR="0" lvl="3"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a:pPr>
            <a:r>
              <a:rPr kumimoji="0" lang="fr-FR" sz="1600" b="0" i="0" u="none" strike="noStrike" kern="1200" cap="none" spc="0" normalizeH="0" baseline="0" noProof="0">
                <a:ln>
                  <a:noFill/>
                </a:ln>
                <a:solidFill>
                  <a:srgbClr val="575757"/>
                </a:solidFill>
                <a:effectLst/>
                <a:uLnTx/>
                <a:uFillTx/>
                <a:latin typeface="+mn-lt"/>
                <a:ea typeface="+mn-ea"/>
                <a:cs typeface="+mn-cs"/>
              </a:rPr>
              <a:t>Quatrième niveau</a:t>
            </a:r>
          </a:p>
          <a:p>
            <a:pPr marL="1800000" marR="0" lvl="4"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a:pPr>
            <a:r>
              <a:rPr kumimoji="0" lang="fr-FR" sz="1400"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07504" y="4749992"/>
            <a:ext cx="287338" cy="273844"/>
          </a:xfrm>
          <a:prstGeom prst="rect">
            <a:avLst/>
          </a:prstGeom>
        </p:spPr>
        <p:txBody>
          <a:bodyPr vert="horz" lIns="0" tIns="0" rIns="0" bIns="0" rtlCol="0" anchor="ctr"/>
          <a:lstStyle>
            <a:lvl1pPr algn="ctr">
              <a:defRPr lang="fr-FR" sz="800" i="1" kern="1200" smtClean="0">
                <a:solidFill>
                  <a:srgbClr val="575757"/>
                </a:solidFill>
                <a:latin typeface="Arial"/>
                <a:ea typeface="+mn-ea"/>
                <a:cs typeface="+mn-cs"/>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3"/>
          </p:nvPr>
        </p:nvSpPr>
        <p:spPr>
          <a:xfrm>
            <a:off x="408753" y="4749992"/>
            <a:ext cx="6926486" cy="273844"/>
          </a:xfrm>
          <a:prstGeom prst="rect">
            <a:avLst/>
          </a:prstGeom>
        </p:spPr>
        <p:txBody>
          <a:bodyPr vert="horz" lIns="0" tIns="0" rIns="0" bIns="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i="1">
                <a:solidFill>
                  <a:srgbClr val="575757"/>
                </a:solidFill>
              </a:defRPr>
            </a:lvl1pPr>
          </a:lstStyle>
          <a:p>
            <a:r>
              <a:rPr lang="fr-FR">
                <a:latin typeface="Arial"/>
                <a:ea typeface="+mn-ea"/>
              </a:rPr>
              <a:t>| Titre du document</a:t>
            </a:r>
          </a:p>
        </p:txBody>
      </p:sp>
      <p:sp>
        <p:nvSpPr>
          <p:cNvPr id="2" name="Espace réservé du titre 1"/>
          <p:cNvSpPr>
            <a:spLocks noGrp="1"/>
          </p:cNvSpPr>
          <p:nvPr>
            <p:ph type="title"/>
          </p:nvPr>
        </p:nvSpPr>
        <p:spPr>
          <a:xfrm>
            <a:off x="827584" y="87474"/>
            <a:ext cx="8064092" cy="540006"/>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46140" y="699542"/>
            <a:ext cx="8853302"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46140" y="699542"/>
            <a:ext cx="885330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093045"/>
      </p:ext>
    </p:extLst>
  </p:cSld>
  <p:clrMap bg1="lt1" tx1="dk1" bg2="lt2" tx2="dk2" accent1="accent1" accent2="accent2" accent3="accent3" accent4="accent4" accent5="accent5" accent6="accent6" hlink="hlink" folHlink="folHlink"/>
  <p:sldLayoutIdLst>
    <p:sldLayoutId id="2147483709"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ransition>
    <p:fade/>
  </p:transition>
  <p:hf hdr="0" dt="0"/>
  <p:txStyles>
    <p:titleStyle>
      <a:lvl1pPr algn="l" defTabSz="914400" rtl="0" eaLnBrk="1" latinLnBrk="0" hangingPunct="1">
        <a:lnSpc>
          <a:spcPts val="2200"/>
        </a:lnSpc>
        <a:spcBef>
          <a:spcPct val="0"/>
        </a:spcBef>
        <a:buNone/>
        <a:defRPr sz="2000" b="1" kern="1200">
          <a:solidFill>
            <a:srgbClr val="006AB2"/>
          </a:solidFill>
          <a:latin typeface="+mj-lt"/>
          <a:ea typeface="+mj-ea"/>
          <a:cs typeface="+mj-cs"/>
        </a:defRPr>
      </a:lvl1pPr>
    </p:titleStyle>
    <p:bodyStyle>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88" y="303498"/>
            <a:ext cx="8507077" cy="701813"/>
          </a:xfrm>
          <a:prstGeom prst="rect">
            <a:avLst/>
          </a:prstGeom>
          <a:noFill/>
        </p:spPr>
        <p:txBody>
          <a:bodyPr vert="horz" lIns="108000" tIns="0" rIns="108000" bIns="0" rtlCol="0" anchor="t">
            <a:noAutofit/>
          </a:bodyPr>
          <a:lstStyle/>
          <a:p>
            <a:r>
              <a:rPr lang="fr-FR"/>
              <a:t>Compléter avec un titre ici qui porte votre message sur deux lignes au maximum pour des raisons de lisibilité</a:t>
            </a:r>
            <a:endParaRPr lang="fr-FR" noProof="0"/>
          </a:p>
        </p:txBody>
      </p:sp>
      <p:sp>
        <p:nvSpPr>
          <p:cNvPr id="4" name="Espace réservé du texte 3"/>
          <p:cNvSpPr>
            <a:spLocks noGrp="1"/>
          </p:cNvSpPr>
          <p:nvPr>
            <p:ph type="body" idx="1"/>
          </p:nvPr>
        </p:nvSpPr>
        <p:spPr>
          <a:xfrm>
            <a:off x="317988" y="1006079"/>
            <a:ext cx="8507077" cy="3671232"/>
          </a:xfrm>
          <a:prstGeom prst="rect">
            <a:avLst/>
          </a:prstGeom>
        </p:spPr>
        <p:txBody>
          <a:bodyPr vert="horz" lIns="108000" tIns="108000" rIns="108000" bIns="108000" rtlCol="0">
            <a:noAutofit/>
          </a:bodyPr>
          <a:lstStyle/>
          <a:p>
            <a:pPr lvl="0"/>
            <a:r>
              <a:rPr lang="fr-FR"/>
              <a:t>Niveau 1 - </a:t>
            </a:r>
            <a:r>
              <a:rPr lang="fr-FR">
                <a:solidFill>
                  <a:srgbClr val="503078"/>
                </a:solidFill>
              </a:rPr>
              <a:t>Pour passer au niveau suivant, faire Shift + Alt + flèche droite </a:t>
            </a:r>
            <a:endParaRPr lang="fr-FR"/>
          </a:p>
          <a:p>
            <a:pPr lvl="1"/>
            <a:r>
              <a:rPr lang="fr-FR"/>
              <a:t>Niveau 2</a:t>
            </a:r>
          </a:p>
          <a:p>
            <a:pPr lvl="2"/>
            <a:r>
              <a:rPr lang="fr-FR"/>
              <a:t>Niveau 3</a:t>
            </a:r>
          </a:p>
          <a:p>
            <a:pPr lvl="3"/>
            <a:r>
              <a:rPr lang="fr-FR"/>
              <a:t>Niveau 4</a:t>
            </a:r>
          </a:p>
          <a:p>
            <a:pPr lvl="4"/>
            <a:r>
              <a:rPr lang="fr-FR"/>
              <a:t>Niveau 5</a:t>
            </a:r>
          </a:p>
          <a:p>
            <a:pPr lvl="5"/>
            <a:r>
              <a:rPr lang="fr-FR"/>
              <a:t>Niveau 6</a:t>
            </a:r>
          </a:p>
          <a:p>
            <a:pPr lvl="6"/>
            <a:r>
              <a:rPr lang="fr-FR"/>
              <a:t>Niveau 7</a:t>
            </a:r>
          </a:p>
          <a:p>
            <a:pPr lvl="7"/>
            <a:r>
              <a:rPr lang="fr-FR" noProof="0"/>
              <a:t>Nive</a:t>
            </a:r>
            <a:r>
              <a:rPr lang="fr-FR"/>
              <a:t>au 8</a:t>
            </a:r>
          </a:p>
          <a:p>
            <a:pPr lvl="8"/>
            <a:r>
              <a:rPr lang="fr-FR"/>
              <a:t>Niveau 9</a:t>
            </a:r>
          </a:p>
        </p:txBody>
      </p:sp>
      <p:pic>
        <p:nvPicPr>
          <p:cNvPr id="7" name="Image 6"/>
          <p:cNvPicPr>
            <a:picLocks noChangeAspect="1"/>
          </p:cNvPicPr>
          <p:nvPr userDrawn="1"/>
        </p:nvPicPr>
        <p:blipFill rotWithShape="1">
          <a:blip r:embed="rId17" cstate="print">
            <a:extLst>
              <a:ext uri="{28A0092B-C50C-407E-A947-70E740481C1C}">
                <a14:useLocalDpi xmlns:a14="http://schemas.microsoft.com/office/drawing/2010/main" val="0"/>
              </a:ext>
            </a:extLst>
          </a:blip>
          <a:srcRect/>
          <a:stretch/>
        </p:blipFill>
        <p:spPr>
          <a:xfrm>
            <a:off x="8436572" y="4451282"/>
            <a:ext cx="854721" cy="695049"/>
          </a:xfrm>
          <a:prstGeom prst="rect">
            <a:avLst/>
          </a:prstGeom>
        </p:spPr>
      </p:pic>
      <p:sp>
        <p:nvSpPr>
          <p:cNvPr id="8" name="Rectangle 7">
            <a:extLst>
              <a:ext uri="{FF2B5EF4-FFF2-40B4-BE49-F238E27FC236}">
                <a16:creationId xmlns:a16="http://schemas.microsoft.com/office/drawing/2014/main" id="{C58BAC12-E130-4DCA-82BA-549733B4FB0F}"/>
              </a:ext>
            </a:extLst>
          </p:cNvPr>
          <p:cNvSpPr>
            <a:spLocks/>
          </p:cNvSpPr>
          <p:nvPr userDrawn="1"/>
        </p:nvSpPr>
        <p:spPr>
          <a:xfrm>
            <a:off x="7629571" y="4959560"/>
            <a:ext cx="731159" cy="185029"/>
          </a:xfrm>
          <a:prstGeom prst="rect">
            <a:avLst/>
          </a:prstGeom>
        </p:spPr>
        <p:txBody>
          <a:bodyPr wrap="square" lIns="0" tIns="0" rIns="0" bIns="91800" anchor="t">
            <a:spAutoFit/>
          </a:bodyPr>
          <a:lstStyle/>
          <a:p>
            <a:pPr lvl="0" algn="r">
              <a:spcBef>
                <a:spcPts val="300"/>
              </a:spcBef>
              <a:buClr>
                <a:srgbClr val="660066"/>
              </a:buClr>
            </a:pPr>
            <a:r>
              <a:rPr lang="fr-FR" sz="600" noProof="0">
                <a:solidFill>
                  <a:schemeClr val="bg2"/>
                </a:solidFill>
                <a:latin typeface="Tahoma" panose="020B0604030504040204" pitchFamily="34" charset="0"/>
                <a:ea typeface="Tahoma" panose="020B0604030504040204" pitchFamily="34" charset="0"/>
                <a:cs typeface="Tahoma" panose="020B0604030504040204" pitchFamily="34" charset="0"/>
              </a:rPr>
              <a:t>© WAVESTONE</a:t>
            </a:r>
          </a:p>
        </p:txBody>
      </p:sp>
      <p:sp>
        <p:nvSpPr>
          <p:cNvPr id="9" name="Textfeld 6">
            <a:extLst>
              <a:ext uri="{FF2B5EF4-FFF2-40B4-BE49-F238E27FC236}">
                <a16:creationId xmlns:a16="http://schemas.microsoft.com/office/drawing/2014/main" id="{A7CAD2F5-4D12-40D1-89B0-2FF5AC641A97}"/>
              </a:ext>
            </a:extLst>
          </p:cNvPr>
          <p:cNvSpPr txBox="1">
            <a:spLocks/>
          </p:cNvSpPr>
          <p:nvPr userDrawn="1"/>
        </p:nvSpPr>
        <p:spPr bwMode="gray">
          <a:xfrm>
            <a:off x="8493666" y="4959560"/>
            <a:ext cx="332308" cy="185029"/>
          </a:xfrm>
          <a:prstGeom prst="rect">
            <a:avLst/>
          </a:prstGeom>
          <a:noFill/>
        </p:spPr>
        <p:txBody>
          <a:bodyPr wrap="square" lIns="0" tIns="0" rIns="0" bIns="91800" rtlCol="0" anchor="ctr" anchorCtr="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5152254E-7EB4-45E4-904F-3575BFE2F20B}" type="slidenum">
              <a:rPr lang="fr-FR" sz="600" noProof="0" smtClean="0">
                <a:solidFill>
                  <a:schemeClr val="bg2"/>
                </a:solidFill>
              </a:rPr>
              <a:pPr marL="0" marR="0" indent="0" algn="r" defTabSz="685800" rtl="0" eaLnBrk="1" fontAlgn="auto" latinLnBrk="0" hangingPunct="1">
                <a:lnSpc>
                  <a:spcPct val="100000"/>
                </a:lnSpc>
                <a:spcBef>
                  <a:spcPts val="0"/>
                </a:spcBef>
                <a:spcAft>
                  <a:spcPts val="0"/>
                </a:spcAft>
                <a:buClrTx/>
                <a:buSzTx/>
                <a:buFontTx/>
                <a:buNone/>
                <a:tabLst/>
                <a:defRPr/>
              </a:pPr>
              <a:t>‹N°›</a:t>
            </a:fld>
            <a:endParaRPr lang="fr-FR" sz="600" noProof="0">
              <a:solidFill>
                <a:schemeClr val="bg2"/>
              </a:solidFill>
            </a:endParaRPr>
          </a:p>
        </p:txBody>
      </p:sp>
    </p:spTree>
    <p:extLst>
      <p:ext uri="{BB962C8B-B14F-4D97-AF65-F5344CB8AC3E}">
        <p14:creationId xmlns:p14="http://schemas.microsoft.com/office/powerpoint/2010/main" val="156552124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hf hdr="0" ftr="0" dt="0"/>
  <p:txStyles>
    <p:titleStyle>
      <a:lvl1pPr algn="l" defTabSz="685800" rtl="0" eaLnBrk="1" latinLnBrk="0" hangingPunct="1">
        <a:lnSpc>
          <a:spcPct val="100000"/>
        </a:lnSpc>
        <a:spcBef>
          <a:spcPct val="0"/>
        </a:spcBef>
        <a:buNone/>
        <a:defRPr sz="1650" kern="1200" baseline="0">
          <a:solidFill>
            <a:schemeClr val="bg2"/>
          </a:solidFill>
          <a:latin typeface="+mj-lt"/>
          <a:ea typeface="+mj-ea"/>
          <a:cs typeface="+mj-cs"/>
        </a:defRPr>
      </a:lvl1pPr>
    </p:titleStyle>
    <p:bodyStyle>
      <a:lvl1pPr marL="0" indent="0" algn="just" defTabSz="685800" rtl="0" eaLnBrk="1" latinLnBrk="0" hangingPunct="1">
        <a:lnSpc>
          <a:spcPct val="100000"/>
        </a:lnSpc>
        <a:spcBef>
          <a:spcPts val="1350"/>
        </a:spcBef>
        <a:buFont typeface="Arial" panose="020B0604020202020204" pitchFamily="34" charset="0"/>
        <a:buNone/>
        <a:tabLst/>
        <a:defRPr sz="1200" i="0" kern="1200" cap="none" baseline="0">
          <a:solidFill>
            <a:schemeClr val="bg2"/>
          </a:solidFill>
          <a:latin typeface="+mn-lt"/>
          <a:ea typeface="+mn-ea"/>
          <a:cs typeface="+mn-cs"/>
        </a:defRPr>
      </a:lvl1pPr>
      <a:lvl2pPr marL="269081" indent="-269081" algn="just" defTabSz="685800" rtl="0" eaLnBrk="1" latinLnBrk="0" hangingPunct="1">
        <a:lnSpc>
          <a:spcPct val="100000"/>
        </a:lnSpc>
        <a:spcBef>
          <a:spcPts val="1050"/>
        </a:spcBef>
        <a:buClr>
          <a:schemeClr val="bg2"/>
        </a:buClr>
        <a:buFont typeface="Tempus Sans ITC" panose="04020404030D07020202" pitchFamily="82" charset="0"/>
        <a:buChar char="/"/>
        <a:defRPr sz="1050" kern="1200" baseline="0">
          <a:solidFill>
            <a:schemeClr val="tx1"/>
          </a:solidFill>
          <a:latin typeface="+mn-lt"/>
          <a:ea typeface="+mn-ea"/>
          <a:cs typeface="+mn-cs"/>
        </a:defRPr>
      </a:lvl2pPr>
      <a:lvl3pPr marL="270000" indent="0" algn="just" defTabSz="685800" rtl="0" eaLnBrk="1" latinLnBrk="0" hangingPunct="1">
        <a:lnSpc>
          <a:spcPct val="100000"/>
        </a:lnSpc>
        <a:spcBef>
          <a:spcPts val="450"/>
        </a:spcBef>
        <a:buFontTx/>
        <a:buNone/>
        <a:defRPr sz="1050" kern="1200" baseline="0">
          <a:solidFill>
            <a:schemeClr val="tx1"/>
          </a:solidFill>
          <a:latin typeface="+mn-lt"/>
          <a:ea typeface="+mn-ea"/>
          <a:cs typeface="+mn-cs"/>
        </a:defRPr>
      </a:lvl3pPr>
      <a:lvl4pPr marL="486000" indent="-216000" algn="just" defTabSz="685800" rtl="0" eaLnBrk="1" latinLnBrk="0" hangingPunct="1">
        <a:lnSpc>
          <a:spcPct val="100000"/>
        </a:lnSpc>
        <a:spcBef>
          <a:spcPts val="450"/>
        </a:spcBef>
        <a:buClr>
          <a:schemeClr val="bg2"/>
        </a:buClr>
        <a:buFont typeface="Tahoma" panose="020B0604030504040204" pitchFamily="34" charset="0"/>
        <a:buChar char="›"/>
        <a:defRPr sz="900" kern="1200" cap="none" baseline="0">
          <a:solidFill>
            <a:schemeClr val="tx1"/>
          </a:solidFill>
          <a:latin typeface="+mn-lt"/>
          <a:ea typeface="+mn-ea"/>
          <a:cs typeface="+mn-cs"/>
        </a:defRPr>
      </a:lvl4pPr>
      <a:lvl5pPr marL="675000" marR="0" indent="-189000" algn="just" defTabSz="685800" rtl="0" eaLnBrk="1" fontAlgn="auto" latinLnBrk="0" hangingPunct="1">
        <a:lnSpc>
          <a:spcPct val="100000"/>
        </a:lnSpc>
        <a:spcBef>
          <a:spcPts val="375"/>
        </a:spcBef>
        <a:spcAft>
          <a:spcPts val="0"/>
        </a:spcAft>
        <a:buClr>
          <a:schemeClr val="bg2"/>
        </a:buClr>
        <a:buSzTx/>
        <a:buFont typeface="Tahoma" panose="020B0604030504040204" pitchFamily="34" charset="0"/>
        <a:buChar char="»"/>
        <a:tabLst/>
        <a:defRPr lang="fr-FR" sz="750" kern="1200" baseline="0" dirty="0" smtClean="0">
          <a:solidFill>
            <a:schemeClr val="tx1"/>
          </a:solidFill>
          <a:latin typeface="+mn-lt"/>
          <a:ea typeface="+mn-ea"/>
          <a:cs typeface="+mn-cs"/>
        </a:defRPr>
      </a:lvl5pPr>
      <a:lvl6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6pPr>
      <a:lvl7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7pPr>
      <a:lvl8pPr marL="675000" marR="0" indent="-189000" algn="just" defTabSz="685800" rtl="0" eaLnBrk="1" fontAlgn="auto" latinLnBrk="0" hangingPunct="1">
        <a:lnSpc>
          <a:spcPct val="100000"/>
        </a:lnSpc>
        <a:spcBef>
          <a:spcPts val="375"/>
        </a:spcBef>
        <a:spcAft>
          <a:spcPts val="0"/>
        </a:spcAft>
        <a:buClr>
          <a:schemeClr val="bg2"/>
        </a:buClr>
        <a:buSzTx/>
        <a:buFont typeface="Tahoma" panose="020B0604030504040204" pitchFamily="34" charset="0"/>
        <a:buChar char="»"/>
        <a:tabLst/>
        <a:defRPr lang="fr-FR" sz="750" kern="1200" noProof="0" dirty="0" smtClean="0">
          <a:solidFill>
            <a:schemeClr val="tx1"/>
          </a:solidFill>
          <a:latin typeface="+mn-lt"/>
          <a:ea typeface="+mn-ea"/>
          <a:cs typeface="+mn-cs"/>
        </a:defRPr>
      </a:lvl8pPr>
      <a:lvl9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noProof="0" dirty="0" smtClean="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120">
          <p15:clr>
            <a:srgbClr val="F26B43"/>
          </p15:clr>
        </p15:guide>
        <p15:guide id="3" pos="217">
          <p15:clr>
            <a:srgbClr val="F26B43"/>
          </p15:clr>
        </p15:guide>
        <p15:guide id="4" pos="6023">
          <p15:clr>
            <a:srgbClr val="F26B43"/>
          </p15:clr>
        </p15:guide>
        <p15:guide id="6" orient="horz" pos="255">
          <p15:clr>
            <a:srgbClr val="F26B43"/>
          </p15:clr>
        </p15:guide>
        <p15:guide id="17" orient="horz" pos="845">
          <p15:clr>
            <a:srgbClr val="F26B43"/>
          </p15:clr>
        </p15:guide>
        <p15:guide id="20" orient="horz" pos="39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5.png"/><Relationship Id="rId5" Type="http://schemas.openxmlformats.org/officeDocument/2006/relationships/image" Target="../media/image27.png"/><Relationship Id="rId10" Type="http://schemas.openxmlformats.org/officeDocument/2006/relationships/image" Target="../media/image34.svg"/><Relationship Id="rId4" Type="http://schemas.openxmlformats.org/officeDocument/2006/relationships/image" Target="../media/image26.svg"/><Relationship Id="rId9" Type="http://schemas.openxmlformats.org/officeDocument/2006/relationships/image" Target="../media/image33.png"/><Relationship Id="rId14" Type="http://schemas.openxmlformats.org/officeDocument/2006/relationships/image" Target="../media/image38.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3.xml"/><Relationship Id="rId7" Type="http://schemas.openxmlformats.org/officeDocument/2006/relationships/notesSlide" Target="../notesSlides/notesSlide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image" Target="../media/image39.png"/><Relationship Id="rId4" Type="http://schemas.openxmlformats.org/officeDocument/2006/relationships/tags" Target="../tags/tag4.xml"/><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svg"/><Relationship Id="rId7" Type="http://schemas.openxmlformats.org/officeDocument/2006/relationships/image" Target="../media/image30.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2800" b="1" dirty="0">
                <a:solidFill>
                  <a:srgbClr val="008DBA"/>
                </a:solidFill>
              </a:rPr>
              <a:t>Exercice de gestion </a:t>
            </a:r>
            <a:br>
              <a:rPr lang="fr-FR" sz="2800" b="1" dirty="0">
                <a:solidFill>
                  <a:srgbClr val="008DBA"/>
                </a:solidFill>
              </a:rPr>
            </a:br>
            <a:r>
              <a:rPr lang="fr-FR" sz="2800" b="1" dirty="0">
                <a:solidFill>
                  <a:srgbClr val="008DBA"/>
                </a:solidFill>
              </a:rPr>
              <a:t>de crise cyber</a:t>
            </a:r>
            <a:endParaRPr lang="fr-FR" dirty="0">
              <a:solidFill>
                <a:srgbClr val="008DBA"/>
              </a:solidFill>
            </a:endParaRPr>
          </a:p>
        </p:txBody>
      </p:sp>
      <p:sp>
        <p:nvSpPr>
          <p:cNvPr id="3" name="Espace réservé du texte 2"/>
          <p:cNvSpPr>
            <a:spLocks noGrp="1"/>
          </p:cNvSpPr>
          <p:nvPr>
            <p:ph type="body" sz="quarter" idx="10"/>
          </p:nvPr>
        </p:nvSpPr>
        <p:spPr/>
        <p:txBody>
          <a:bodyPr/>
          <a:lstStyle/>
          <a:p>
            <a:r>
              <a:rPr lang="fr-FR" dirty="0">
                <a:solidFill>
                  <a:srgbClr val="002B49"/>
                </a:solidFill>
              </a:rPr>
              <a:t>Debriefing</a:t>
            </a:r>
          </a:p>
        </p:txBody>
      </p:sp>
      <p:sp>
        <p:nvSpPr>
          <p:cNvPr id="4" name="Espace réservé du texte 3"/>
          <p:cNvSpPr>
            <a:spLocks noGrp="1"/>
          </p:cNvSpPr>
          <p:nvPr>
            <p:ph type="body" sz="quarter" idx="12"/>
          </p:nvPr>
        </p:nvSpPr>
        <p:spPr/>
        <p:txBody>
          <a:bodyPr/>
          <a:lstStyle/>
          <a:p>
            <a:r>
              <a:rPr lang="en-US" b="1" dirty="0">
                <a:solidFill>
                  <a:srgbClr val="002B49"/>
                </a:solidFill>
              </a:rPr>
              <a:t>25 Novembre 2025 </a:t>
            </a:r>
            <a:r>
              <a:rPr lang="fr-FR" sz="1200" b="1" dirty="0">
                <a:solidFill>
                  <a:srgbClr val="002B49"/>
                </a:solidFill>
                <a:latin typeface="+mn-lt"/>
                <a:ea typeface="+mn-ea"/>
              </a:rPr>
              <a:t>|</a:t>
            </a:r>
            <a:r>
              <a:rPr lang="en-US" b="1" dirty="0">
                <a:solidFill>
                  <a:srgbClr val="002B49"/>
                </a:solidFill>
              </a:rPr>
              <a:t>  GHT13 – </a:t>
            </a:r>
            <a:r>
              <a:rPr lang="en-US" b="1" dirty="0">
                <a:solidFill>
                  <a:srgbClr val="002B49"/>
                </a:solidFill>
                <a:highlight>
                  <a:srgbClr val="FFFF00"/>
                </a:highlight>
              </a:rPr>
              <a:t>nom du site</a:t>
            </a:r>
            <a:endParaRPr lang="fr-FR" b="1" dirty="0">
              <a:solidFill>
                <a:srgbClr val="002B49"/>
              </a:solidFill>
              <a:highlight>
                <a:srgbClr val="FFFF00"/>
              </a:highlight>
            </a:endParaRPr>
          </a:p>
        </p:txBody>
      </p:sp>
    </p:spTree>
    <p:extLst>
      <p:ext uri="{BB962C8B-B14F-4D97-AF65-F5344CB8AC3E}">
        <p14:creationId xmlns:p14="http://schemas.microsoft.com/office/powerpoint/2010/main" val="8596307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7F4C704-7773-42BC-87D5-7E65201EF41A}"/>
              </a:ext>
            </a:extLst>
          </p:cNvPr>
          <p:cNvSpPr>
            <a:spLocks noGrp="1"/>
          </p:cNvSpPr>
          <p:nvPr>
            <p:ph type="body" sz="quarter" idx="14"/>
          </p:nvPr>
        </p:nvSpPr>
        <p:spPr>
          <a:xfrm>
            <a:off x="4427538" y="1767822"/>
            <a:ext cx="4012393" cy="2160240"/>
          </a:xfrm>
        </p:spPr>
        <p:txBody>
          <a:bodyPr vert="horz" lIns="0" tIns="0" rIns="0" bIns="0" numCol="1" rtlCol="0" anchor="t">
            <a:normAutofit/>
          </a:bodyPr>
          <a:lstStyle/>
          <a:p>
            <a:pPr marL="342900" indent="-342900">
              <a:buAutoNum type="arabicPeriod"/>
            </a:pPr>
            <a:r>
              <a:rPr lang="fr-FR" dirty="0">
                <a:solidFill>
                  <a:srgbClr val="002B49"/>
                </a:solidFill>
              </a:rPr>
              <a:t>Rappel des objectifs</a:t>
            </a:r>
            <a:endParaRPr lang="fr-FR" dirty="0">
              <a:solidFill>
                <a:srgbClr val="002B49"/>
              </a:solidFill>
              <a:cs typeface="Arial"/>
            </a:endParaRPr>
          </a:p>
          <a:p>
            <a:pPr marL="342900" indent="-342900">
              <a:buAutoNum type="arabicPeriod"/>
            </a:pPr>
            <a:r>
              <a:rPr lang="fr-FR" dirty="0">
                <a:solidFill>
                  <a:srgbClr val="002B49"/>
                </a:solidFill>
              </a:rPr>
              <a:t>Tour de table</a:t>
            </a:r>
            <a:endParaRPr lang="fr-FR" dirty="0">
              <a:solidFill>
                <a:srgbClr val="002B49"/>
              </a:solidFill>
              <a:cs typeface="Arial"/>
            </a:endParaRPr>
          </a:p>
          <a:p>
            <a:pPr marL="342900" indent="-342900">
              <a:buAutoNum type="arabicPeriod"/>
            </a:pPr>
            <a:r>
              <a:rPr lang="fr-FR" dirty="0">
                <a:solidFill>
                  <a:srgbClr val="002B49"/>
                </a:solidFill>
              </a:rPr>
              <a:t>Debriefing à chaud de l’exercice</a:t>
            </a:r>
          </a:p>
          <a:p>
            <a:pPr marL="342900" indent="-342900">
              <a:buAutoNum type="arabicPeriod"/>
            </a:pPr>
            <a:r>
              <a:rPr lang="fr-FR" dirty="0">
                <a:solidFill>
                  <a:srgbClr val="002B49"/>
                </a:solidFill>
                <a:cs typeface="Arial"/>
              </a:rPr>
              <a:t>Souvenez-vous de ces quelques bonnes pratiques !</a:t>
            </a:r>
          </a:p>
          <a:p>
            <a:endParaRPr lang="en-GB" dirty="0"/>
          </a:p>
        </p:txBody>
      </p:sp>
    </p:spTree>
    <p:extLst>
      <p:ext uri="{BB962C8B-B14F-4D97-AF65-F5344CB8AC3E}">
        <p14:creationId xmlns:p14="http://schemas.microsoft.com/office/powerpoint/2010/main" val="10171973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avec coin rogné 83">
            <a:extLst>
              <a:ext uri="{FF2B5EF4-FFF2-40B4-BE49-F238E27FC236}">
                <a16:creationId xmlns:a16="http://schemas.microsoft.com/office/drawing/2014/main" id="{67D1B0D6-9FC4-466C-8628-2746CDD7FD92}"/>
              </a:ext>
            </a:extLst>
          </p:cNvPr>
          <p:cNvSpPr>
            <a:spLocks/>
          </p:cNvSpPr>
          <p:nvPr/>
        </p:nvSpPr>
        <p:spPr>
          <a:xfrm rot="10800000" flipH="1">
            <a:off x="455401" y="3685684"/>
            <a:ext cx="8253075" cy="791831"/>
          </a:xfrm>
          <a:prstGeom prst="rect">
            <a:avLst/>
          </a:prstGeom>
          <a:solidFill>
            <a:srgbClr val="008DBA">
              <a:alpha val="23922"/>
            </a:srgbClr>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503078"/>
              </a:solidFill>
              <a:effectLst/>
              <a:uLnTx/>
              <a:uFillTx/>
              <a:latin typeface="Tahoma"/>
              <a:ea typeface="+mn-ea"/>
              <a:cs typeface="+mn-cs"/>
            </a:endParaRPr>
          </a:p>
        </p:txBody>
      </p:sp>
      <p:sp>
        <p:nvSpPr>
          <p:cNvPr id="13" name="Rectangle : avec coin rogné 83">
            <a:extLst>
              <a:ext uri="{FF2B5EF4-FFF2-40B4-BE49-F238E27FC236}">
                <a16:creationId xmlns:a16="http://schemas.microsoft.com/office/drawing/2014/main" id="{F315C11C-7323-4E65-A23D-5DF1C24450F1}"/>
              </a:ext>
            </a:extLst>
          </p:cNvPr>
          <p:cNvSpPr>
            <a:spLocks/>
          </p:cNvSpPr>
          <p:nvPr/>
        </p:nvSpPr>
        <p:spPr>
          <a:xfrm rot="10800000" flipH="1">
            <a:off x="455401" y="2648324"/>
            <a:ext cx="8253075" cy="791831"/>
          </a:xfrm>
          <a:prstGeom prst="rect">
            <a:avLst/>
          </a:prstGeom>
          <a:solidFill>
            <a:srgbClr val="93BDD3">
              <a:alpha val="23922"/>
            </a:srgbClr>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503078"/>
              </a:solidFill>
              <a:effectLst/>
              <a:uLnTx/>
              <a:uFillTx/>
              <a:latin typeface="Tahoma"/>
              <a:ea typeface="+mn-ea"/>
              <a:cs typeface="+mn-cs"/>
            </a:endParaRPr>
          </a:p>
        </p:txBody>
      </p:sp>
      <p:sp>
        <p:nvSpPr>
          <p:cNvPr id="11" name="Rectangle : avec coin rogné 83">
            <a:extLst>
              <a:ext uri="{FF2B5EF4-FFF2-40B4-BE49-F238E27FC236}">
                <a16:creationId xmlns:a16="http://schemas.microsoft.com/office/drawing/2014/main" id="{87F4CAD8-D4BB-489C-AB9C-ECC1554F8D35}"/>
              </a:ext>
            </a:extLst>
          </p:cNvPr>
          <p:cNvSpPr>
            <a:spLocks/>
          </p:cNvSpPr>
          <p:nvPr/>
        </p:nvSpPr>
        <p:spPr>
          <a:xfrm rot="10800000" flipH="1">
            <a:off x="457442" y="1610965"/>
            <a:ext cx="8253075" cy="791831"/>
          </a:xfrm>
          <a:prstGeom prst="rect">
            <a:avLst/>
          </a:prstGeom>
          <a:solidFill>
            <a:srgbClr val="ADB9CA">
              <a:alpha val="23922"/>
            </a:srgbClr>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503078"/>
              </a:solidFill>
              <a:effectLst/>
              <a:uLnTx/>
              <a:uFillTx/>
              <a:latin typeface="Tahoma"/>
              <a:ea typeface="+mn-ea"/>
              <a:cs typeface="+mn-cs"/>
            </a:endParaRPr>
          </a:p>
        </p:txBody>
      </p:sp>
      <p:sp>
        <p:nvSpPr>
          <p:cNvPr id="2" name="Titre 1">
            <a:extLst>
              <a:ext uri="{FF2B5EF4-FFF2-40B4-BE49-F238E27FC236}">
                <a16:creationId xmlns:a16="http://schemas.microsoft.com/office/drawing/2014/main" id="{B268E641-C2F9-430F-87E9-5580B5A23559}"/>
              </a:ext>
            </a:extLst>
          </p:cNvPr>
          <p:cNvSpPr>
            <a:spLocks noGrp="1"/>
          </p:cNvSpPr>
          <p:nvPr>
            <p:ph type="title"/>
          </p:nvPr>
        </p:nvSpPr>
        <p:spPr/>
        <p:txBody>
          <a:bodyPr/>
          <a:lstStyle/>
          <a:p>
            <a:r>
              <a:rPr lang="fr-FR" dirty="0">
                <a:solidFill>
                  <a:srgbClr val="008DBA"/>
                </a:solidFill>
              </a:rPr>
              <a:t>Objectifs de l’exercice de crise cyber</a:t>
            </a:r>
          </a:p>
        </p:txBody>
      </p:sp>
      <p:sp>
        <p:nvSpPr>
          <p:cNvPr id="5" name="Espace réservé du contenu 4">
            <a:extLst>
              <a:ext uri="{FF2B5EF4-FFF2-40B4-BE49-F238E27FC236}">
                <a16:creationId xmlns:a16="http://schemas.microsoft.com/office/drawing/2014/main" id="{5A5EC92C-242D-41A9-8119-F4578C7E69AD}"/>
              </a:ext>
            </a:extLst>
          </p:cNvPr>
          <p:cNvSpPr>
            <a:spLocks noGrp="1"/>
          </p:cNvSpPr>
          <p:nvPr>
            <p:ph idx="1"/>
          </p:nvPr>
        </p:nvSpPr>
        <p:spPr>
          <a:xfrm>
            <a:off x="291804" y="813424"/>
            <a:ext cx="8599872" cy="540005"/>
          </a:xfrm>
        </p:spPr>
        <p:txBody>
          <a:bodyPr>
            <a:normAutofit lnSpcReduction="10000"/>
          </a:bodyPr>
          <a:lstStyle/>
          <a:p>
            <a:pPr algn="just"/>
            <a:r>
              <a:rPr lang="fr-FR" sz="1200" dirty="0">
                <a:solidFill>
                  <a:srgbClr val="002B49"/>
                </a:solidFill>
              </a:rPr>
              <a:t>L’exercice réalisé aujourd’hui s’inscrit dans la démarche globale de renforcement des reflexes cybersécurité au sein des structures de santé en France. Il s’agit plus particulièrement de s’approprier des automatismes de gestion de crise cybersécurité adaptés à votre environnement. </a:t>
            </a:r>
          </a:p>
        </p:txBody>
      </p:sp>
      <p:sp>
        <p:nvSpPr>
          <p:cNvPr id="30" name="AutoShape 8">
            <a:extLst>
              <a:ext uri="{FF2B5EF4-FFF2-40B4-BE49-F238E27FC236}">
                <a16:creationId xmlns:a16="http://schemas.microsoft.com/office/drawing/2014/main" id="{FD7059F9-66DB-43AE-A596-D77A6641901F}"/>
              </a:ext>
            </a:extLst>
          </p:cNvPr>
          <p:cNvSpPr>
            <a:spLocks noChangeArrowheads="1"/>
          </p:cNvSpPr>
          <p:nvPr/>
        </p:nvSpPr>
        <p:spPr bwMode="gray">
          <a:xfrm>
            <a:off x="457442" y="2648325"/>
            <a:ext cx="2880000" cy="791831"/>
          </a:xfrm>
          <a:prstGeom prst="homePlate">
            <a:avLst>
              <a:gd name="adj" fmla="val 22260"/>
            </a:avLst>
          </a:prstGeom>
          <a:solidFill>
            <a:srgbClr val="93BDD3"/>
          </a:solidFill>
          <a:ln w="19050">
            <a:noFill/>
            <a:miter lim="800000"/>
            <a:headEnd/>
            <a:tailEnd/>
          </a:ln>
          <a:effectLst/>
        </p:spPr>
        <p:txBody>
          <a:bodyPr lIns="32400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fr-FR" altLang="de-DE" sz="1400" b="1" u="sng" dirty="0">
                <a:solidFill>
                  <a:schemeClr val="bg1"/>
                </a:solidFill>
              </a:rPr>
              <a:t>Éprouver</a:t>
            </a:r>
            <a:r>
              <a:rPr lang="fr-FR" altLang="de-DE" sz="1400" dirty="0">
                <a:solidFill>
                  <a:schemeClr val="bg1"/>
                </a:solidFill>
              </a:rPr>
              <a:t> la capacité de communication de la structure en interne et en externe</a:t>
            </a:r>
          </a:p>
        </p:txBody>
      </p:sp>
      <p:sp>
        <p:nvSpPr>
          <p:cNvPr id="32" name="AutoShape 8">
            <a:extLst>
              <a:ext uri="{FF2B5EF4-FFF2-40B4-BE49-F238E27FC236}">
                <a16:creationId xmlns:a16="http://schemas.microsoft.com/office/drawing/2014/main" id="{CC4FF6B9-7837-45C4-A361-911072C53684}"/>
              </a:ext>
            </a:extLst>
          </p:cNvPr>
          <p:cNvSpPr>
            <a:spLocks noChangeArrowheads="1"/>
          </p:cNvSpPr>
          <p:nvPr/>
        </p:nvSpPr>
        <p:spPr bwMode="gray">
          <a:xfrm>
            <a:off x="457443" y="1610966"/>
            <a:ext cx="2880000" cy="791831"/>
          </a:xfrm>
          <a:prstGeom prst="homePlate">
            <a:avLst>
              <a:gd name="adj" fmla="val 22260"/>
            </a:avLst>
          </a:prstGeom>
          <a:solidFill>
            <a:schemeClr val="tx2">
              <a:lumMod val="40000"/>
              <a:lumOff val="60000"/>
            </a:schemeClr>
          </a:solidFill>
          <a:ln w="19050">
            <a:noFill/>
            <a:miter lim="800000"/>
            <a:headEnd/>
            <a:tailEnd/>
          </a:ln>
          <a:effectLst/>
        </p:spPr>
        <p:txBody>
          <a:bodyPr lIns="32400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200"/>
              </a:spcBef>
              <a:spcAft>
                <a:spcPts val="0"/>
              </a:spcAft>
              <a:defRPr/>
            </a:pPr>
            <a:r>
              <a:rPr lang="fr-FR" sz="1400" b="1" u="sng" dirty="0">
                <a:solidFill>
                  <a:schemeClr val="bg1"/>
                </a:solidFill>
              </a:rPr>
              <a:t>S’entrainer et tester </a:t>
            </a:r>
            <a:r>
              <a:rPr lang="fr-FR" sz="1400" dirty="0">
                <a:solidFill>
                  <a:schemeClr val="bg1"/>
                </a:solidFill>
              </a:rPr>
              <a:t>régulièrement ses reflexes pour faire face à une</a:t>
            </a:r>
            <a:r>
              <a:rPr lang="fr-FR" sz="1400" kern="0" dirty="0">
                <a:solidFill>
                  <a:schemeClr val="accent2"/>
                </a:solidFill>
                <a:latin typeface="Arial" panose="020B0604020202020204" pitchFamily="34" charset="0"/>
                <a:cs typeface="Arial" panose="020B0604020202020204" pitchFamily="34" charset="0"/>
              </a:rPr>
              <a:t> </a:t>
            </a:r>
            <a:r>
              <a:rPr lang="fr-FR" sz="1400" dirty="0">
                <a:solidFill>
                  <a:schemeClr val="bg1"/>
                </a:solidFill>
              </a:rPr>
              <a:t>crise</a:t>
            </a:r>
          </a:p>
        </p:txBody>
      </p:sp>
      <p:sp>
        <p:nvSpPr>
          <p:cNvPr id="34" name="AutoShape 8">
            <a:extLst>
              <a:ext uri="{FF2B5EF4-FFF2-40B4-BE49-F238E27FC236}">
                <a16:creationId xmlns:a16="http://schemas.microsoft.com/office/drawing/2014/main" id="{BD2B8616-94FB-49A0-B392-D88265BC2541}"/>
              </a:ext>
            </a:extLst>
          </p:cNvPr>
          <p:cNvSpPr>
            <a:spLocks noChangeArrowheads="1"/>
          </p:cNvSpPr>
          <p:nvPr/>
        </p:nvSpPr>
        <p:spPr bwMode="gray">
          <a:xfrm>
            <a:off x="457443" y="3685685"/>
            <a:ext cx="2880000" cy="791831"/>
          </a:xfrm>
          <a:prstGeom prst="homePlate">
            <a:avLst>
              <a:gd name="adj" fmla="val 22260"/>
            </a:avLst>
          </a:prstGeom>
          <a:solidFill>
            <a:srgbClr val="008DBA"/>
          </a:solidFill>
          <a:ln w="19050">
            <a:noFill/>
            <a:miter lim="800000"/>
            <a:headEnd/>
            <a:tailEnd/>
          </a:ln>
          <a:effectLst/>
        </p:spPr>
        <p:txBody>
          <a:bodyPr lIns="32400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fr-FR" altLang="de-DE" sz="1400" b="1" u="sng" dirty="0">
                <a:solidFill>
                  <a:schemeClr val="bg1"/>
                </a:solidFill>
              </a:rPr>
              <a:t>S’inscrire dans l’actualité</a:t>
            </a:r>
            <a:r>
              <a:rPr lang="fr-FR" altLang="de-DE" sz="1400" b="1" dirty="0">
                <a:solidFill>
                  <a:schemeClr val="bg1"/>
                </a:solidFill>
              </a:rPr>
              <a:t> </a:t>
            </a:r>
          </a:p>
          <a:p>
            <a:pPr eaLnBrk="0" hangingPunct="0"/>
            <a:r>
              <a:rPr lang="fr-FR" altLang="de-DE" sz="1400" dirty="0">
                <a:solidFill>
                  <a:schemeClr val="bg1"/>
                </a:solidFill>
              </a:rPr>
              <a:t>cyber des établissements de santé</a:t>
            </a:r>
          </a:p>
        </p:txBody>
      </p:sp>
      <p:sp>
        <p:nvSpPr>
          <p:cNvPr id="10" name="Rectangle 9">
            <a:extLst>
              <a:ext uri="{FF2B5EF4-FFF2-40B4-BE49-F238E27FC236}">
                <a16:creationId xmlns:a16="http://schemas.microsoft.com/office/drawing/2014/main" id="{1BE6A147-2E23-4497-9A9D-C46D1144F864}"/>
              </a:ext>
            </a:extLst>
          </p:cNvPr>
          <p:cNvSpPr>
            <a:spLocks/>
          </p:cNvSpPr>
          <p:nvPr/>
        </p:nvSpPr>
        <p:spPr>
          <a:xfrm>
            <a:off x="3626095" y="1696228"/>
            <a:ext cx="4976364" cy="631664"/>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t" anchorCtr="0" forceAA="0" compatLnSpc="1">
            <a:prstTxWarp prst="textNoShape">
              <a:avLst/>
            </a:prstTxWarp>
            <a:noAutofit/>
          </a:bodyPr>
          <a:lstStyle/>
          <a:p>
            <a:pPr marL="128588" lvl="1" indent="-128588" defTabSz="685800" fontAlgn="auto">
              <a:spcBef>
                <a:spcPts val="200"/>
              </a:spcBef>
              <a:spcAft>
                <a:spcPts val="0"/>
              </a:spcAft>
              <a:buFont typeface="Tahoma" panose="020B0604030504040204" pitchFamily="34" charset="0"/>
              <a:buChar char="⁄"/>
              <a:defRPr/>
            </a:pPr>
            <a:r>
              <a:rPr lang="fr-FR" sz="1100" kern="0" dirty="0">
                <a:solidFill>
                  <a:srgbClr val="002B49"/>
                </a:solidFill>
                <a:latin typeface="+mj-lt"/>
                <a:ea typeface="+mn-ea"/>
              </a:rPr>
              <a:t>Coordination entre les différentes parties prenantes (métiers / technique)</a:t>
            </a:r>
          </a:p>
          <a:p>
            <a:pPr marL="128588" indent="-128588" defTabSz="685800" fontAlgn="auto">
              <a:spcBef>
                <a:spcPts val="200"/>
              </a:spcBef>
              <a:spcAft>
                <a:spcPts val="0"/>
              </a:spcAft>
              <a:buFont typeface="Tahoma" panose="020B0604030504040204" pitchFamily="34" charset="0"/>
              <a:buChar char="⁄"/>
              <a:defRPr/>
            </a:pPr>
            <a:r>
              <a:rPr lang="fr-FR" sz="1100" kern="0" dirty="0">
                <a:solidFill>
                  <a:srgbClr val="002B49"/>
                </a:solidFill>
                <a:latin typeface="+mj-lt"/>
                <a:ea typeface="+mn-ea"/>
              </a:rPr>
              <a:t>Montée en compétence sur les bons réflexes et méthodes à adopter pour faire face à une crise cyber</a:t>
            </a:r>
          </a:p>
          <a:p>
            <a:pPr marL="128588" indent="-128588" defTabSz="685800" fontAlgn="auto">
              <a:spcBef>
                <a:spcPts val="200"/>
              </a:spcBef>
              <a:spcAft>
                <a:spcPts val="0"/>
              </a:spcAft>
              <a:buFont typeface="Tahoma" panose="020B0604030504040204" pitchFamily="34" charset="0"/>
              <a:buChar char="⁄"/>
              <a:defRPr/>
            </a:pPr>
            <a:endParaRPr lang="fr-FR" sz="1100" kern="0" dirty="0">
              <a:solidFill>
                <a:srgbClr val="5F5F5F"/>
              </a:solidFill>
              <a:latin typeface="+mj-lt"/>
              <a:ea typeface="+mn-ea"/>
            </a:endParaRPr>
          </a:p>
          <a:p>
            <a:pPr marL="128588" indent="-128588" defTabSz="685800" fontAlgn="auto">
              <a:spcBef>
                <a:spcPts val="200"/>
              </a:spcBef>
              <a:spcAft>
                <a:spcPts val="0"/>
              </a:spcAft>
              <a:buFont typeface="Tahoma" panose="020B0604030504040204" pitchFamily="34" charset="0"/>
              <a:buChar char="⁄"/>
              <a:defRPr/>
            </a:pPr>
            <a:endParaRPr lang="fr-FR" sz="1100" kern="0" dirty="0">
              <a:solidFill>
                <a:srgbClr val="5F5F5F"/>
              </a:solidFill>
              <a:latin typeface="+mj-lt"/>
              <a:ea typeface="+mn-ea"/>
            </a:endParaRPr>
          </a:p>
          <a:p>
            <a:pPr marL="128588" indent="-128588" defTabSz="685800" fontAlgn="auto">
              <a:spcBef>
                <a:spcPts val="200"/>
              </a:spcBef>
              <a:spcAft>
                <a:spcPts val="0"/>
              </a:spcAft>
              <a:buFont typeface="Tahoma" panose="020B0604030504040204" pitchFamily="34" charset="0"/>
              <a:buChar char="⁄"/>
              <a:defRPr/>
            </a:pPr>
            <a:endParaRPr lang="fr-FR" sz="1100" kern="0" dirty="0">
              <a:solidFill>
                <a:srgbClr val="5F5F5F"/>
              </a:solidFill>
              <a:latin typeface="+mj-lt"/>
              <a:ea typeface="+mn-ea"/>
            </a:endParaRPr>
          </a:p>
          <a:p>
            <a:pPr marL="128588" marR="0" lvl="0" indent="-128588" defTabSz="685800" eaLnBrk="1" fontAlgn="auto" latinLnBrk="0" hangingPunct="1">
              <a:lnSpc>
                <a:spcPct val="100000"/>
              </a:lnSpc>
              <a:spcBef>
                <a:spcPts val="0"/>
              </a:spcBef>
              <a:spcAft>
                <a:spcPts val="0"/>
              </a:spcAft>
              <a:buClrTx/>
              <a:buSzTx/>
              <a:buFont typeface="Tahoma" panose="020B0604030504040204" pitchFamily="34" charset="0"/>
              <a:buChar char="⁄"/>
              <a:tabLst/>
              <a:defRPr/>
            </a:pPr>
            <a:endParaRPr kumimoji="0" lang="fr-FR" sz="900" b="0" i="0" u="none" strike="noStrike" kern="0" cap="none" spc="0" normalizeH="0" baseline="0" noProof="0" dirty="0">
              <a:ln>
                <a:noFill/>
              </a:ln>
              <a:solidFill>
                <a:srgbClr val="5F5F5F"/>
              </a:solidFill>
              <a:effectLst/>
              <a:uLnTx/>
              <a:uFillTx/>
              <a:latin typeface="Arial"/>
              <a:ea typeface="Geneva" charset="-128"/>
              <a:cs typeface="+mn-cs"/>
            </a:endParaRPr>
          </a:p>
          <a:p>
            <a:pPr marL="471488" marR="0" lvl="1" indent="-128588" defTabSz="685800" eaLnBrk="1" fontAlgn="auto" latinLnBrk="0" hangingPunct="1">
              <a:lnSpc>
                <a:spcPct val="100000"/>
              </a:lnSpc>
              <a:spcBef>
                <a:spcPts val="0"/>
              </a:spcBef>
              <a:spcAft>
                <a:spcPts val="0"/>
              </a:spcAft>
              <a:buClrTx/>
              <a:buSzTx/>
              <a:buFont typeface="Tahoma" panose="020B0604030504040204" pitchFamily="34" charset="0"/>
              <a:buChar char="›"/>
              <a:tabLst/>
              <a:defRPr/>
            </a:pPr>
            <a:endParaRPr kumimoji="0" lang="fr-FR" sz="675" b="0" i="0" u="none" strike="noStrike" kern="0" cap="none" spc="0" normalizeH="0" baseline="0" noProof="0" dirty="0">
              <a:ln>
                <a:noFill/>
              </a:ln>
              <a:solidFill>
                <a:srgbClr val="5F5F5F"/>
              </a:solidFill>
              <a:effectLst/>
              <a:uLnTx/>
              <a:uFillTx/>
              <a:latin typeface="+mj-lt"/>
              <a:ea typeface="+mn-ea"/>
              <a:cs typeface="+mn-cs"/>
            </a:endParaRPr>
          </a:p>
        </p:txBody>
      </p:sp>
      <p:sp>
        <p:nvSpPr>
          <p:cNvPr id="12" name="Rectangle 11">
            <a:extLst>
              <a:ext uri="{FF2B5EF4-FFF2-40B4-BE49-F238E27FC236}">
                <a16:creationId xmlns:a16="http://schemas.microsoft.com/office/drawing/2014/main" id="{0CF0974F-BF20-4CC2-96E5-57A145DBCC61}"/>
              </a:ext>
            </a:extLst>
          </p:cNvPr>
          <p:cNvSpPr>
            <a:spLocks/>
          </p:cNvSpPr>
          <p:nvPr/>
        </p:nvSpPr>
        <p:spPr>
          <a:xfrm>
            <a:off x="3626095" y="2710033"/>
            <a:ext cx="4976364" cy="672592"/>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t" anchorCtr="0" forceAA="0" compatLnSpc="1">
            <a:prstTxWarp prst="textNoShape">
              <a:avLst/>
            </a:prstTxWarp>
            <a:noAutofit/>
          </a:bodyPr>
          <a:lstStyle/>
          <a:p>
            <a:pPr marL="128588" lvl="1" indent="-128588" defTabSz="685800" fontAlgn="auto">
              <a:spcBef>
                <a:spcPts val="200"/>
              </a:spcBef>
              <a:spcAft>
                <a:spcPts val="0"/>
              </a:spcAft>
              <a:buFont typeface="Tahoma" panose="020B0604030504040204" pitchFamily="34" charset="0"/>
              <a:buChar char="⁄"/>
              <a:defRPr/>
            </a:pPr>
            <a:r>
              <a:rPr lang="fr-FR" sz="1100" kern="0" dirty="0">
                <a:solidFill>
                  <a:srgbClr val="002B49"/>
                </a:solidFill>
                <a:latin typeface="+mj-lt"/>
                <a:ea typeface="+mn-ea"/>
              </a:rPr>
              <a:t>Définition de messages cohérents et déclinables en fonction des parties prenantes en interne et en externe</a:t>
            </a:r>
          </a:p>
          <a:p>
            <a:pPr marL="128588" lvl="1" indent="-128588" defTabSz="685800" fontAlgn="auto">
              <a:spcBef>
                <a:spcPts val="200"/>
              </a:spcBef>
              <a:spcAft>
                <a:spcPts val="0"/>
              </a:spcAft>
              <a:buFont typeface="Tahoma" panose="020B0604030504040204" pitchFamily="34" charset="0"/>
              <a:buChar char="⁄"/>
              <a:defRPr/>
            </a:pPr>
            <a:r>
              <a:rPr lang="fr-FR" sz="1100" kern="0" dirty="0">
                <a:solidFill>
                  <a:srgbClr val="002B49"/>
                </a:solidFill>
                <a:latin typeface="+mj-lt"/>
                <a:ea typeface="+mn-ea"/>
              </a:rPr>
              <a:t>Anticipation de sa communication de crise</a:t>
            </a:r>
          </a:p>
          <a:p>
            <a:pPr marL="128588" indent="-128588" defTabSz="685800" fontAlgn="auto">
              <a:spcBef>
                <a:spcPts val="200"/>
              </a:spcBef>
              <a:spcAft>
                <a:spcPts val="0"/>
              </a:spcAft>
              <a:buFont typeface="Tahoma" panose="020B0604030504040204" pitchFamily="34" charset="0"/>
              <a:buChar char="⁄"/>
              <a:defRPr/>
            </a:pPr>
            <a:endParaRPr lang="fr-FR" sz="1100" kern="0" dirty="0">
              <a:solidFill>
                <a:srgbClr val="002B49"/>
              </a:solidFill>
              <a:latin typeface="+mj-lt"/>
              <a:ea typeface="+mn-ea"/>
            </a:endParaRPr>
          </a:p>
          <a:p>
            <a:pPr marL="128588" marR="0" lvl="0" indent="-128588" defTabSz="685800" eaLnBrk="1" fontAlgn="auto" latinLnBrk="0" hangingPunct="1">
              <a:lnSpc>
                <a:spcPct val="100000"/>
              </a:lnSpc>
              <a:spcBef>
                <a:spcPts val="0"/>
              </a:spcBef>
              <a:spcAft>
                <a:spcPts val="0"/>
              </a:spcAft>
              <a:buClrTx/>
              <a:buSzTx/>
              <a:buFont typeface="Tahoma" panose="020B0604030504040204" pitchFamily="34" charset="0"/>
              <a:buChar char="⁄"/>
              <a:tabLst/>
              <a:defRPr/>
            </a:pPr>
            <a:endParaRPr kumimoji="0" lang="fr-FR" sz="900" b="0" i="0" u="none" strike="noStrike" kern="0" cap="none" spc="0" normalizeH="0" baseline="0" noProof="0" dirty="0">
              <a:ln>
                <a:noFill/>
              </a:ln>
              <a:solidFill>
                <a:srgbClr val="002B49"/>
              </a:solidFill>
              <a:effectLst/>
              <a:uLnTx/>
              <a:uFillTx/>
              <a:latin typeface="Arial"/>
              <a:ea typeface="Geneva" charset="-128"/>
              <a:cs typeface="+mn-cs"/>
            </a:endParaRPr>
          </a:p>
          <a:p>
            <a:pPr marL="471488" marR="0" lvl="1" indent="-128588" defTabSz="685800" eaLnBrk="1" fontAlgn="auto" latinLnBrk="0" hangingPunct="1">
              <a:lnSpc>
                <a:spcPct val="100000"/>
              </a:lnSpc>
              <a:spcBef>
                <a:spcPts val="0"/>
              </a:spcBef>
              <a:spcAft>
                <a:spcPts val="0"/>
              </a:spcAft>
              <a:buClrTx/>
              <a:buSzTx/>
              <a:buFont typeface="Tahoma" panose="020B0604030504040204" pitchFamily="34" charset="0"/>
              <a:buChar char="›"/>
              <a:tabLst/>
              <a:defRPr/>
            </a:pPr>
            <a:endParaRPr kumimoji="0" lang="fr-FR" sz="675" b="0" i="0" u="none" strike="noStrike" kern="0" cap="none" spc="0" normalizeH="0" baseline="0" noProof="0" dirty="0">
              <a:ln>
                <a:noFill/>
              </a:ln>
              <a:solidFill>
                <a:srgbClr val="002B49"/>
              </a:solidFill>
              <a:effectLst/>
              <a:uLnTx/>
              <a:uFillTx/>
              <a:latin typeface="+mj-lt"/>
              <a:ea typeface="+mn-ea"/>
              <a:cs typeface="+mn-cs"/>
            </a:endParaRPr>
          </a:p>
        </p:txBody>
      </p:sp>
      <p:sp>
        <p:nvSpPr>
          <p:cNvPr id="15" name="Rectangle 14">
            <a:extLst>
              <a:ext uri="{FF2B5EF4-FFF2-40B4-BE49-F238E27FC236}">
                <a16:creationId xmlns:a16="http://schemas.microsoft.com/office/drawing/2014/main" id="{3B963532-9C85-492A-823C-25AEAE062418}"/>
              </a:ext>
            </a:extLst>
          </p:cNvPr>
          <p:cNvSpPr>
            <a:spLocks/>
          </p:cNvSpPr>
          <p:nvPr/>
        </p:nvSpPr>
        <p:spPr>
          <a:xfrm>
            <a:off x="3626095" y="3850587"/>
            <a:ext cx="4976364" cy="462026"/>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t" anchorCtr="0" forceAA="0" compatLnSpc="1">
            <a:prstTxWarp prst="textNoShape">
              <a:avLst/>
            </a:prstTxWarp>
            <a:noAutofit/>
          </a:bodyPr>
          <a:lstStyle/>
          <a:p>
            <a:pPr marL="128588" lvl="1" indent="-128588" defTabSz="685800" fontAlgn="auto">
              <a:spcBef>
                <a:spcPts val="200"/>
              </a:spcBef>
              <a:spcAft>
                <a:spcPts val="0"/>
              </a:spcAft>
              <a:buFont typeface="Tahoma" panose="020B0604030504040204" pitchFamily="34" charset="0"/>
              <a:buChar char="⁄"/>
              <a:defRPr/>
            </a:pPr>
            <a:r>
              <a:rPr lang="fr-FR" sz="1100" kern="0" dirty="0">
                <a:solidFill>
                  <a:srgbClr val="002B49"/>
                </a:solidFill>
                <a:latin typeface="+mj-lt"/>
                <a:ea typeface="+mn-ea"/>
              </a:rPr>
              <a:t>Nombreuses attaques dans le milieu de la santé notamment sur des scénarii de rançongiciel ou des vulnérabilités</a:t>
            </a:r>
          </a:p>
          <a:p>
            <a:pPr marL="128588" marR="0" lvl="0" indent="-128588" defTabSz="685800" eaLnBrk="1" fontAlgn="auto" latinLnBrk="0" hangingPunct="1">
              <a:lnSpc>
                <a:spcPct val="100000"/>
              </a:lnSpc>
              <a:spcBef>
                <a:spcPts val="0"/>
              </a:spcBef>
              <a:spcAft>
                <a:spcPts val="0"/>
              </a:spcAft>
              <a:buClrTx/>
              <a:buSzTx/>
              <a:buFont typeface="Tahoma" panose="020B0604030504040204" pitchFamily="34" charset="0"/>
              <a:buChar char="⁄"/>
              <a:tabLst/>
              <a:defRPr/>
            </a:pPr>
            <a:endParaRPr kumimoji="0" lang="fr-FR" sz="900" b="0" i="0" u="none" strike="noStrike" kern="0" cap="none" spc="0" normalizeH="0" baseline="0" noProof="0" dirty="0">
              <a:ln>
                <a:noFill/>
              </a:ln>
              <a:solidFill>
                <a:srgbClr val="002B49"/>
              </a:solidFill>
              <a:effectLst/>
              <a:uLnTx/>
              <a:uFillTx/>
              <a:latin typeface="Arial"/>
              <a:ea typeface="Geneva" charset="-128"/>
              <a:cs typeface="+mn-cs"/>
            </a:endParaRPr>
          </a:p>
          <a:p>
            <a:pPr marL="471488" marR="0" lvl="1" indent="-128588" defTabSz="685800" eaLnBrk="1" fontAlgn="auto" latinLnBrk="0" hangingPunct="1">
              <a:lnSpc>
                <a:spcPct val="100000"/>
              </a:lnSpc>
              <a:spcBef>
                <a:spcPts val="0"/>
              </a:spcBef>
              <a:spcAft>
                <a:spcPts val="0"/>
              </a:spcAft>
              <a:buClrTx/>
              <a:buSzTx/>
              <a:buFont typeface="Tahoma" panose="020B0604030504040204" pitchFamily="34" charset="0"/>
              <a:buChar char="›"/>
              <a:tabLst/>
              <a:defRPr/>
            </a:pPr>
            <a:endParaRPr kumimoji="0" lang="fr-FR" sz="675" b="0" i="0" u="none" strike="noStrike" kern="0" cap="none" spc="0" normalizeH="0" baseline="0" noProof="0" dirty="0">
              <a:ln>
                <a:noFill/>
              </a:ln>
              <a:solidFill>
                <a:srgbClr val="002B49"/>
              </a:solidFill>
              <a:effectLst/>
              <a:uLnTx/>
              <a:uFillTx/>
              <a:latin typeface="+mj-lt"/>
              <a:ea typeface="+mn-ea"/>
              <a:cs typeface="+mn-cs"/>
            </a:endParaRPr>
          </a:p>
        </p:txBody>
      </p:sp>
    </p:spTree>
    <p:extLst>
      <p:ext uri="{BB962C8B-B14F-4D97-AF65-F5344CB8AC3E}">
        <p14:creationId xmlns:p14="http://schemas.microsoft.com/office/powerpoint/2010/main" val="115249510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031116-E46C-485D-9E44-8630E7CE44EC}"/>
              </a:ext>
            </a:extLst>
          </p:cNvPr>
          <p:cNvSpPr>
            <a:spLocks noGrp="1"/>
          </p:cNvSpPr>
          <p:nvPr>
            <p:ph type="title"/>
          </p:nvPr>
        </p:nvSpPr>
        <p:spPr/>
        <p:txBody>
          <a:bodyPr/>
          <a:lstStyle/>
          <a:p>
            <a:r>
              <a:rPr lang="fr-FR" dirty="0">
                <a:solidFill>
                  <a:srgbClr val="008DBA"/>
                </a:solidFill>
              </a:rPr>
              <a:t>Débriefing des joueurs</a:t>
            </a:r>
          </a:p>
        </p:txBody>
      </p:sp>
      <p:sp>
        <p:nvSpPr>
          <p:cNvPr id="5" name="Rectangle : avec coin rogné 83">
            <a:extLst>
              <a:ext uri="{FF2B5EF4-FFF2-40B4-BE49-F238E27FC236}">
                <a16:creationId xmlns:a16="http://schemas.microsoft.com/office/drawing/2014/main" id="{B8C5B73E-C7CA-4D45-86D1-B444DFB39DF9}"/>
              </a:ext>
            </a:extLst>
          </p:cNvPr>
          <p:cNvSpPr>
            <a:spLocks/>
          </p:cNvSpPr>
          <p:nvPr/>
        </p:nvSpPr>
        <p:spPr>
          <a:xfrm flipH="1">
            <a:off x="557210" y="1168526"/>
            <a:ext cx="8029573" cy="384969"/>
          </a:xfrm>
          <a:prstGeom prst="rect">
            <a:avLst/>
          </a:prstGeom>
          <a:solidFill>
            <a:srgbClr val="008DBA"/>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defTabSz="371466" fontAlgn="auto">
              <a:spcBef>
                <a:spcPts val="0"/>
              </a:spcBef>
              <a:spcAft>
                <a:spcPts val="0"/>
              </a:spcAft>
              <a:defRPr/>
            </a:pPr>
            <a:r>
              <a:rPr lang="fr-FR" sz="1200" b="1" kern="0" cap="small">
                <a:solidFill>
                  <a:prstClr val="white"/>
                </a:solidFill>
                <a:latin typeface="+mj-lt"/>
              </a:rPr>
              <a:t>DEBRIEFING À CHAUD : VOS RETOURS SUR L’EXERCICE !</a:t>
            </a:r>
            <a:endParaRPr lang="fr-FR" sz="1200" b="1" kern="0" cap="small">
              <a:solidFill>
                <a:prstClr val="white"/>
              </a:solidFill>
              <a:latin typeface="+mj-lt"/>
              <a:ea typeface="Geneva" charset="-128"/>
            </a:endParaRPr>
          </a:p>
        </p:txBody>
      </p:sp>
      <p:sp>
        <p:nvSpPr>
          <p:cNvPr id="6" name="Rectangle : avec coin rogné 83">
            <a:extLst>
              <a:ext uri="{FF2B5EF4-FFF2-40B4-BE49-F238E27FC236}">
                <a16:creationId xmlns:a16="http://schemas.microsoft.com/office/drawing/2014/main" id="{86245F04-2DBF-4F61-80DA-F17E6F16B30D}"/>
              </a:ext>
            </a:extLst>
          </p:cNvPr>
          <p:cNvSpPr>
            <a:spLocks/>
          </p:cNvSpPr>
          <p:nvPr/>
        </p:nvSpPr>
        <p:spPr>
          <a:xfrm rot="5400000" flipH="1">
            <a:off x="696640" y="1419169"/>
            <a:ext cx="2510632" cy="2789492"/>
          </a:xfrm>
          <a:prstGeom prst="rect">
            <a:avLst/>
          </a:prstGeom>
          <a:solidFill>
            <a:schemeClr val="bg1">
              <a:lumMod val="95000"/>
            </a:schemeClr>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chemeClr val="accent5">
                  <a:lumMod val="60000"/>
                  <a:lumOff val="40000"/>
                </a:schemeClr>
              </a:solidFill>
              <a:effectLst/>
              <a:uLnTx/>
              <a:uFillTx/>
              <a:latin typeface="Tahoma"/>
              <a:ea typeface="+mn-ea"/>
              <a:cs typeface="+mn-cs"/>
            </a:endParaRPr>
          </a:p>
        </p:txBody>
      </p:sp>
      <p:pic>
        <p:nvPicPr>
          <p:cNvPr id="3" name="Graphic 2" descr="Meeting outline">
            <a:extLst>
              <a:ext uri="{FF2B5EF4-FFF2-40B4-BE49-F238E27FC236}">
                <a16:creationId xmlns:a16="http://schemas.microsoft.com/office/drawing/2014/main" id="{DD919602-7835-4CF5-9CAA-5624CF328D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4756" y="2094541"/>
            <a:ext cx="914400" cy="914400"/>
          </a:xfrm>
          <a:prstGeom prst="rect">
            <a:avLst/>
          </a:prstGeom>
        </p:spPr>
      </p:pic>
      <p:sp>
        <p:nvSpPr>
          <p:cNvPr id="9" name="Rectangle : avec coin rogné 83">
            <a:extLst>
              <a:ext uri="{FF2B5EF4-FFF2-40B4-BE49-F238E27FC236}">
                <a16:creationId xmlns:a16="http://schemas.microsoft.com/office/drawing/2014/main" id="{DBFC5B8C-4567-46EB-911D-CB89B3E97014}"/>
              </a:ext>
            </a:extLst>
          </p:cNvPr>
          <p:cNvSpPr>
            <a:spLocks/>
          </p:cNvSpPr>
          <p:nvPr/>
        </p:nvSpPr>
        <p:spPr>
          <a:xfrm rot="5400000" flipH="1">
            <a:off x="4741145" y="223594"/>
            <a:ext cx="2510632" cy="5180643"/>
          </a:xfrm>
          <a:prstGeom prst="rect">
            <a:avLst/>
          </a:prstGeom>
          <a:solidFill>
            <a:schemeClr val="bg1">
              <a:lumMod val="95000"/>
            </a:schemeClr>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chemeClr val="accent5">
                  <a:lumMod val="60000"/>
                  <a:lumOff val="40000"/>
                </a:schemeClr>
              </a:solidFill>
              <a:effectLst/>
              <a:uLnTx/>
              <a:uFillTx/>
              <a:latin typeface="Tahoma"/>
              <a:ea typeface="+mn-ea"/>
              <a:cs typeface="+mn-cs"/>
            </a:endParaRPr>
          </a:p>
        </p:txBody>
      </p:sp>
      <p:sp>
        <p:nvSpPr>
          <p:cNvPr id="10" name="TextBox 9">
            <a:extLst>
              <a:ext uri="{FF2B5EF4-FFF2-40B4-BE49-F238E27FC236}">
                <a16:creationId xmlns:a16="http://schemas.microsoft.com/office/drawing/2014/main" id="{F772A607-6C3D-4A5D-AD03-740F3D06F578}"/>
              </a:ext>
            </a:extLst>
          </p:cNvPr>
          <p:cNvSpPr txBox="1">
            <a:spLocks/>
          </p:cNvSpPr>
          <p:nvPr/>
        </p:nvSpPr>
        <p:spPr>
          <a:xfrm>
            <a:off x="-28044" y="3023030"/>
            <a:ext cx="3960000" cy="464331"/>
          </a:xfrm>
          <a:prstGeom prst="rect">
            <a:avLst/>
          </a:prstGeom>
        </p:spPr>
        <p:txBody>
          <a:bodyPr vert="horz" wrap="square" lIns="108000" tIns="108000" rIns="108000" bIns="108000" rtlCol="0">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rgbClr val="FF6600"/>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rgbClr val="5F5F5F"/>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rgbClr val="5F5F5F"/>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rgbClr val="5F5F5F"/>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rgbClr val="5F5F5F"/>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rgbClr val="5F5F5F"/>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rgbClr val="5F5F5F"/>
                </a:solidFill>
                <a:latin typeface="+mn-lt"/>
                <a:ea typeface="+mn-ea"/>
                <a:cs typeface="+mn-cs"/>
              </a:defRPr>
            </a:lvl9pPr>
          </a:lstStyle>
          <a:p>
            <a:pPr algn="ctr"/>
            <a:r>
              <a:rPr lang="fr-FR" i="1">
                <a:solidFill>
                  <a:srgbClr val="008DBA"/>
                </a:solidFill>
              </a:rPr>
              <a:t>Tour de table</a:t>
            </a:r>
          </a:p>
        </p:txBody>
      </p:sp>
      <p:sp>
        <p:nvSpPr>
          <p:cNvPr id="11" name="TextBox 10">
            <a:extLst>
              <a:ext uri="{FF2B5EF4-FFF2-40B4-BE49-F238E27FC236}">
                <a16:creationId xmlns:a16="http://schemas.microsoft.com/office/drawing/2014/main" id="{74858B46-E1AF-4A6A-8500-BE0761C23721}"/>
              </a:ext>
            </a:extLst>
          </p:cNvPr>
          <p:cNvSpPr txBox="1">
            <a:spLocks/>
          </p:cNvSpPr>
          <p:nvPr/>
        </p:nvSpPr>
        <p:spPr>
          <a:xfrm>
            <a:off x="4016461" y="1624918"/>
            <a:ext cx="3960000" cy="710552"/>
          </a:xfrm>
          <a:prstGeom prst="rect">
            <a:avLst/>
          </a:prstGeom>
        </p:spPr>
        <p:txBody>
          <a:bodyPr vert="horz" wrap="square" lIns="108000" tIns="108000" rIns="108000" bIns="108000" rtlCol="0">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rgbClr val="FF6600"/>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rgbClr val="5F5F5F"/>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rgbClr val="5F5F5F"/>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rgbClr val="5F5F5F"/>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rgbClr val="5F5F5F"/>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rgbClr val="5F5F5F"/>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rgbClr val="5F5F5F"/>
                </a:solidFill>
                <a:latin typeface="+mn-lt"/>
                <a:ea typeface="+mn-ea"/>
                <a:cs typeface="+mn-cs"/>
              </a:defRPr>
            </a:lvl9pPr>
          </a:lstStyle>
          <a:p>
            <a:pPr algn="ctr"/>
            <a:r>
              <a:rPr lang="fr-FR" dirty="0">
                <a:solidFill>
                  <a:srgbClr val="008DBA"/>
                </a:solidFill>
              </a:rPr>
              <a:t>Choisissez un mot pour décrire chacune des propositions ci-dessous :</a:t>
            </a:r>
          </a:p>
        </p:txBody>
      </p:sp>
      <p:pic>
        <p:nvPicPr>
          <p:cNvPr id="15" name="Graphic 14" descr="Badge Tick1 outline">
            <a:extLst>
              <a:ext uri="{FF2B5EF4-FFF2-40B4-BE49-F238E27FC236}">
                <a16:creationId xmlns:a16="http://schemas.microsoft.com/office/drawing/2014/main" id="{5F57AD82-CA83-47E5-B123-D93AFB8A60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9041" y="2500950"/>
            <a:ext cx="914400" cy="914400"/>
          </a:xfrm>
          <a:prstGeom prst="rect">
            <a:avLst/>
          </a:prstGeom>
        </p:spPr>
      </p:pic>
      <p:pic>
        <p:nvPicPr>
          <p:cNvPr id="17" name="Graphic 16" descr="Badge Follow outline">
            <a:extLst>
              <a:ext uri="{FF2B5EF4-FFF2-40B4-BE49-F238E27FC236}">
                <a16:creationId xmlns:a16="http://schemas.microsoft.com/office/drawing/2014/main" id="{72CC813C-D596-4DBF-8281-D3C9D11448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06512" y="2500950"/>
            <a:ext cx="914400" cy="914400"/>
          </a:xfrm>
          <a:prstGeom prst="rect">
            <a:avLst/>
          </a:prstGeom>
        </p:spPr>
      </p:pic>
      <p:sp>
        <p:nvSpPr>
          <p:cNvPr id="20" name="TextBox 19">
            <a:extLst>
              <a:ext uri="{FF2B5EF4-FFF2-40B4-BE49-F238E27FC236}">
                <a16:creationId xmlns:a16="http://schemas.microsoft.com/office/drawing/2014/main" id="{098B88CD-AE20-4AB1-BCB6-D3687760E8CE}"/>
              </a:ext>
            </a:extLst>
          </p:cNvPr>
          <p:cNvSpPr txBox="1">
            <a:spLocks/>
          </p:cNvSpPr>
          <p:nvPr/>
        </p:nvSpPr>
        <p:spPr>
          <a:xfrm>
            <a:off x="3817955" y="3353990"/>
            <a:ext cx="2096169" cy="464331"/>
          </a:xfrm>
          <a:prstGeom prst="rect">
            <a:avLst/>
          </a:prstGeom>
        </p:spPr>
        <p:txBody>
          <a:bodyPr vert="horz" wrap="square" lIns="108000" tIns="108000" rIns="108000" bIns="108000" rtlCol="0">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rgbClr val="FF6600"/>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rgbClr val="5F5F5F"/>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rgbClr val="5F5F5F"/>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rgbClr val="5F5F5F"/>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rgbClr val="5F5F5F"/>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rgbClr val="5F5F5F"/>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rgbClr val="5F5F5F"/>
                </a:solidFill>
                <a:latin typeface="+mn-lt"/>
                <a:ea typeface="+mn-ea"/>
                <a:cs typeface="+mn-cs"/>
              </a:defRPr>
            </a:lvl9pPr>
          </a:lstStyle>
          <a:p>
            <a:pPr algn="ctr"/>
            <a:r>
              <a:rPr lang="fr-FR" i="1">
                <a:solidFill>
                  <a:srgbClr val="008DBA"/>
                </a:solidFill>
              </a:rPr>
              <a:t>Succès</a:t>
            </a:r>
          </a:p>
        </p:txBody>
      </p:sp>
      <p:sp>
        <p:nvSpPr>
          <p:cNvPr id="22" name="TextBox 21">
            <a:extLst>
              <a:ext uri="{FF2B5EF4-FFF2-40B4-BE49-F238E27FC236}">
                <a16:creationId xmlns:a16="http://schemas.microsoft.com/office/drawing/2014/main" id="{CE958B34-5BFE-46E6-83A1-1B13ED9DF2AF}"/>
              </a:ext>
            </a:extLst>
          </p:cNvPr>
          <p:cNvSpPr txBox="1">
            <a:spLocks/>
          </p:cNvSpPr>
          <p:nvPr/>
        </p:nvSpPr>
        <p:spPr>
          <a:xfrm>
            <a:off x="6049745" y="3353990"/>
            <a:ext cx="2096169" cy="464331"/>
          </a:xfrm>
          <a:prstGeom prst="rect">
            <a:avLst/>
          </a:prstGeom>
        </p:spPr>
        <p:txBody>
          <a:bodyPr vert="horz" wrap="square" lIns="108000" tIns="108000" rIns="108000" bIns="108000" rtlCol="0">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rgbClr val="FF6600"/>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rgbClr val="5F5F5F"/>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rgbClr val="5F5F5F"/>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rgbClr val="5F5F5F"/>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rgbClr val="5F5F5F"/>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rgbClr val="5F5F5F"/>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rgbClr val="5F5F5F"/>
                </a:solidFill>
                <a:latin typeface="+mn-lt"/>
                <a:ea typeface="+mn-ea"/>
                <a:cs typeface="+mn-cs"/>
              </a:defRPr>
            </a:lvl9pPr>
          </a:lstStyle>
          <a:p>
            <a:pPr algn="ctr"/>
            <a:r>
              <a:rPr lang="fr-FR" i="1">
                <a:solidFill>
                  <a:srgbClr val="008DBA"/>
                </a:solidFill>
              </a:rPr>
              <a:t>Axes d’amélioration</a:t>
            </a:r>
          </a:p>
        </p:txBody>
      </p:sp>
      <p:grpSp>
        <p:nvGrpSpPr>
          <p:cNvPr id="23" name="Groupe 46">
            <a:extLst>
              <a:ext uri="{FF2B5EF4-FFF2-40B4-BE49-F238E27FC236}">
                <a16:creationId xmlns:a16="http://schemas.microsoft.com/office/drawing/2014/main" id="{FD73E5DA-8CD5-4413-978C-1B131BDA2506}"/>
              </a:ext>
            </a:extLst>
          </p:cNvPr>
          <p:cNvGrpSpPr/>
          <p:nvPr/>
        </p:nvGrpSpPr>
        <p:grpSpPr>
          <a:xfrm>
            <a:off x="665415" y="4169932"/>
            <a:ext cx="324337" cy="340935"/>
            <a:chOff x="6334108" y="3763485"/>
            <a:chExt cx="548640" cy="548640"/>
          </a:xfrm>
        </p:grpSpPr>
        <p:sp>
          <p:nvSpPr>
            <p:cNvPr id="24" name="Ellipse 42">
              <a:extLst>
                <a:ext uri="{FF2B5EF4-FFF2-40B4-BE49-F238E27FC236}">
                  <a16:creationId xmlns:a16="http://schemas.microsoft.com/office/drawing/2014/main" id="{98611722-4B6B-46C0-808F-3ED5E5C4D36F}"/>
                </a:ext>
              </a:extLst>
            </p:cNvPr>
            <p:cNvSpPr/>
            <p:nvPr/>
          </p:nvSpPr>
          <p:spPr>
            <a:xfrm>
              <a:off x="6334108" y="3763485"/>
              <a:ext cx="548640" cy="548640"/>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008DBA"/>
                </a:solidFill>
              </a:endParaRPr>
            </a:p>
          </p:txBody>
        </p:sp>
        <p:pic>
          <p:nvPicPr>
            <p:cNvPr id="25" name="Graphique 30" descr="Liste de contrôle avec un remplissage uni">
              <a:extLst>
                <a:ext uri="{FF2B5EF4-FFF2-40B4-BE49-F238E27FC236}">
                  <a16:creationId xmlns:a16="http://schemas.microsoft.com/office/drawing/2014/main" id="{9BF0D4F7-338A-4CAE-9381-A720E7E3E4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79828" y="3802966"/>
              <a:ext cx="434489" cy="434490"/>
            </a:xfrm>
            <a:prstGeom prst="rect">
              <a:avLst/>
            </a:prstGeom>
          </p:spPr>
        </p:pic>
      </p:grpSp>
      <p:sp>
        <p:nvSpPr>
          <p:cNvPr id="26" name="TextBox 25">
            <a:extLst>
              <a:ext uri="{FF2B5EF4-FFF2-40B4-BE49-F238E27FC236}">
                <a16:creationId xmlns:a16="http://schemas.microsoft.com/office/drawing/2014/main" id="{79F93913-08FC-4992-9D82-60D91DE4AF1E}"/>
              </a:ext>
            </a:extLst>
          </p:cNvPr>
          <p:cNvSpPr txBox="1"/>
          <p:nvPr/>
        </p:nvSpPr>
        <p:spPr>
          <a:xfrm>
            <a:off x="949298" y="4227151"/>
            <a:ext cx="8029572" cy="246221"/>
          </a:xfrm>
          <a:prstGeom prst="rect">
            <a:avLst/>
          </a:prstGeom>
          <a:noFill/>
        </p:spPr>
        <p:txBody>
          <a:bodyPr wrap="square">
            <a:spAutoFit/>
          </a:bodyPr>
          <a:lstStyle/>
          <a:p>
            <a:pPr marL="342900" marR="0" lvl="1" algn="just" defTabSz="685800" eaLnBrk="1" fontAlgn="auto" latinLnBrk="0" hangingPunct="1">
              <a:lnSpc>
                <a:spcPct val="100000"/>
              </a:lnSpc>
              <a:spcBef>
                <a:spcPts val="0"/>
              </a:spcBef>
              <a:spcAft>
                <a:spcPts val="0"/>
              </a:spcAft>
              <a:buClrTx/>
              <a:buSzTx/>
              <a:tabLst/>
              <a:defRPr/>
            </a:pPr>
            <a:r>
              <a:rPr lang="fr-FR" sz="1000" i="1" kern="0" dirty="0">
                <a:solidFill>
                  <a:srgbClr val="5F5F5F"/>
                </a:solidFill>
                <a:latin typeface="+mj-lt"/>
                <a:ea typeface="+mn-ea"/>
              </a:rPr>
              <a:t>Un questionnaire vous est distribué, merci de le compléter avant de quitter la salle et de le remettre à l’animateur. </a:t>
            </a:r>
            <a:endParaRPr kumimoji="0" lang="fr-FR" sz="1000" b="0" i="1" u="none" strike="noStrike" kern="0" cap="none" spc="0" normalizeH="0" baseline="0" noProof="0" dirty="0">
              <a:ln>
                <a:noFill/>
              </a:ln>
              <a:solidFill>
                <a:srgbClr val="5F5F5F"/>
              </a:solidFill>
              <a:effectLst/>
              <a:uLnTx/>
              <a:uFillTx/>
              <a:latin typeface="+mj-lt"/>
              <a:ea typeface="+mn-ea"/>
              <a:cs typeface="+mn-cs"/>
            </a:endParaRPr>
          </a:p>
        </p:txBody>
      </p:sp>
    </p:spTree>
    <p:extLst>
      <p:ext uri="{BB962C8B-B14F-4D97-AF65-F5344CB8AC3E}">
        <p14:creationId xmlns:p14="http://schemas.microsoft.com/office/powerpoint/2010/main" val="21304608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031116-E46C-485D-9E44-8630E7CE44EC}"/>
              </a:ext>
            </a:extLst>
          </p:cNvPr>
          <p:cNvSpPr>
            <a:spLocks noGrp="1"/>
          </p:cNvSpPr>
          <p:nvPr>
            <p:ph type="title"/>
          </p:nvPr>
        </p:nvSpPr>
        <p:spPr>
          <a:xfrm>
            <a:off x="827584" y="87474"/>
            <a:ext cx="8064092" cy="540006"/>
          </a:xfrm>
        </p:spPr>
        <p:txBody>
          <a:bodyPr anchor="b">
            <a:normAutofit/>
          </a:bodyPr>
          <a:lstStyle/>
          <a:p>
            <a:r>
              <a:rPr lang="fr-FR" dirty="0">
                <a:solidFill>
                  <a:srgbClr val="008DBA"/>
                </a:solidFill>
              </a:rPr>
              <a:t>Débriefing de l’animateur / des observateurs</a:t>
            </a:r>
          </a:p>
        </p:txBody>
      </p:sp>
      <p:sp>
        <p:nvSpPr>
          <p:cNvPr id="2" name="Oval 1">
            <a:extLst>
              <a:ext uri="{FF2B5EF4-FFF2-40B4-BE49-F238E27FC236}">
                <a16:creationId xmlns:a16="http://schemas.microsoft.com/office/drawing/2014/main" id="{34A6121C-0072-4E91-B976-3A73973DAFB9}"/>
              </a:ext>
            </a:extLst>
          </p:cNvPr>
          <p:cNvSpPr/>
          <p:nvPr/>
        </p:nvSpPr>
        <p:spPr>
          <a:xfrm>
            <a:off x="2872169" y="1113702"/>
            <a:ext cx="3399661" cy="3352799"/>
          </a:xfrm>
          <a:prstGeom prst="ellipse">
            <a:avLst/>
          </a:prstGeom>
          <a:noFill/>
          <a:ln>
            <a:solidFill>
              <a:srgbClr val="008DB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Oval 2">
            <a:extLst>
              <a:ext uri="{FF2B5EF4-FFF2-40B4-BE49-F238E27FC236}">
                <a16:creationId xmlns:a16="http://schemas.microsoft.com/office/drawing/2014/main" id="{BA2DE2D8-4D75-4F62-91BD-1384E39C4E23}"/>
              </a:ext>
            </a:extLst>
          </p:cNvPr>
          <p:cNvSpPr/>
          <p:nvPr/>
        </p:nvSpPr>
        <p:spPr>
          <a:xfrm>
            <a:off x="2994459" y="1321952"/>
            <a:ext cx="659307" cy="672662"/>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Oval 7">
            <a:extLst>
              <a:ext uri="{FF2B5EF4-FFF2-40B4-BE49-F238E27FC236}">
                <a16:creationId xmlns:a16="http://schemas.microsoft.com/office/drawing/2014/main" id="{86BCA025-3AF6-434C-873C-CAB4A5F158FE}"/>
              </a:ext>
            </a:extLst>
          </p:cNvPr>
          <p:cNvSpPr/>
          <p:nvPr/>
        </p:nvSpPr>
        <p:spPr>
          <a:xfrm>
            <a:off x="5544208" y="1321952"/>
            <a:ext cx="659307" cy="672662"/>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BA0EB586-4BE9-4C51-A5A9-F3DBA4C3B1CE}"/>
              </a:ext>
            </a:extLst>
          </p:cNvPr>
          <p:cNvSpPr/>
          <p:nvPr/>
        </p:nvSpPr>
        <p:spPr>
          <a:xfrm>
            <a:off x="5544208" y="3441940"/>
            <a:ext cx="659307" cy="672662"/>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a:extLst>
              <a:ext uri="{FF2B5EF4-FFF2-40B4-BE49-F238E27FC236}">
                <a16:creationId xmlns:a16="http://schemas.microsoft.com/office/drawing/2014/main" id="{FB1D1A22-D295-46E3-9F53-447C3510F734}"/>
              </a:ext>
            </a:extLst>
          </p:cNvPr>
          <p:cNvSpPr/>
          <p:nvPr/>
        </p:nvSpPr>
        <p:spPr>
          <a:xfrm>
            <a:off x="2994459" y="3441940"/>
            <a:ext cx="659307" cy="672662"/>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Box 13">
            <a:extLst>
              <a:ext uri="{FF2B5EF4-FFF2-40B4-BE49-F238E27FC236}">
                <a16:creationId xmlns:a16="http://schemas.microsoft.com/office/drawing/2014/main" id="{838118CC-AD83-4D66-9110-E2D339365065}"/>
              </a:ext>
            </a:extLst>
          </p:cNvPr>
          <p:cNvSpPr txBox="1">
            <a:spLocks/>
          </p:cNvSpPr>
          <p:nvPr/>
        </p:nvSpPr>
        <p:spPr>
          <a:xfrm flipH="1">
            <a:off x="1220425" y="1376858"/>
            <a:ext cx="1657627" cy="539592"/>
          </a:xfrm>
          <a:prstGeom prst="rect">
            <a:avLst/>
          </a:prstGeom>
          <a:noFill/>
          <a:ln>
            <a:noFill/>
          </a:ln>
        </p:spPr>
        <p:txBody>
          <a:bodyPr wrap="square" lIns="108000" tIns="36000" rIns="108000" bIns="36000" rtlCol="0" anchor="t">
            <a:noAutofit/>
          </a:bodyPr>
          <a:lstStyle/>
          <a:p>
            <a:pPr algn="r">
              <a:spcBef>
                <a:spcPts val="300"/>
              </a:spcBef>
              <a:spcAft>
                <a:spcPts val="300"/>
              </a:spcAft>
              <a:defRPr/>
            </a:pPr>
            <a:r>
              <a:rPr lang="fr-FR" sz="1200" b="1" dirty="0">
                <a:solidFill>
                  <a:srgbClr val="002B49"/>
                </a:solidFill>
                <a:latin typeface="Arial"/>
                <a:ea typeface="Geneva"/>
                <a:cs typeface="Arial"/>
              </a:rPr>
              <a:t>Communication de crise </a:t>
            </a:r>
            <a:r>
              <a:rPr lang="fr-FR" sz="1200" dirty="0">
                <a:solidFill>
                  <a:srgbClr val="002B49"/>
                </a:solidFill>
                <a:latin typeface="Arial"/>
                <a:ea typeface="Geneva"/>
                <a:cs typeface="Arial"/>
              </a:rPr>
              <a:t>interne et externe à la structure</a:t>
            </a:r>
            <a:endParaRPr lang="fr-FR" sz="1200" kern="0" dirty="0">
              <a:solidFill>
                <a:srgbClr val="002B49"/>
              </a:solidFill>
              <a:highlight>
                <a:srgbClr val="FF6600"/>
              </a:highlight>
              <a:latin typeface="Arial"/>
              <a:ea typeface="Geneva"/>
              <a:cs typeface="Arial"/>
            </a:endParaRPr>
          </a:p>
          <a:p>
            <a:pPr marL="171450" indent="-171450" algn="just">
              <a:buFontTx/>
              <a:buChar char="-"/>
              <a:defRPr/>
            </a:pPr>
            <a:endParaRPr lang="fr-FR" sz="1000" kern="0" dirty="0">
              <a:solidFill>
                <a:srgbClr val="002B49"/>
              </a:solidFill>
            </a:endParaRPr>
          </a:p>
          <a:p>
            <a:pPr marL="171450" lvl="0" indent="-171450" algn="just">
              <a:buFontTx/>
              <a:buChar char="-"/>
              <a:defRPr/>
            </a:pPr>
            <a:endParaRPr lang="fr-FR" sz="1000" kern="0" dirty="0">
              <a:solidFill>
                <a:srgbClr val="002B49"/>
              </a:solidFill>
            </a:endParaRPr>
          </a:p>
        </p:txBody>
      </p:sp>
      <p:sp>
        <p:nvSpPr>
          <p:cNvPr id="16" name="TextBox 13">
            <a:extLst>
              <a:ext uri="{FF2B5EF4-FFF2-40B4-BE49-F238E27FC236}">
                <a16:creationId xmlns:a16="http://schemas.microsoft.com/office/drawing/2014/main" id="{E8EF18B1-0411-4F30-A340-EA13A8E22BE9}"/>
              </a:ext>
            </a:extLst>
          </p:cNvPr>
          <p:cNvSpPr txBox="1">
            <a:spLocks/>
          </p:cNvSpPr>
          <p:nvPr/>
        </p:nvSpPr>
        <p:spPr>
          <a:xfrm flipH="1">
            <a:off x="827584" y="3508475"/>
            <a:ext cx="1983440" cy="539592"/>
          </a:xfrm>
          <a:prstGeom prst="rect">
            <a:avLst/>
          </a:prstGeom>
          <a:noFill/>
          <a:ln>
            <a:noFill/>
          </a:ln>
        </p:spPr>
        <p:txBody>
          <a:bodyPr wrap="square" lIns="108000" tIns="36000" rIns="108000" bIns="36000" rtlCol="0">
            <a:noAutofit/>
          </a:bodyPr>
          <a:lstStyle/>
          <a:p>
            <a:pPr algn="r">
              <a:spcBef>
                <a:spcPts val="300"/>
              </a:spcBef>
              <a:spcAft>
                <a:spcPts val="300"/>
              </a:spcAft>
              <a:defRPr/>
            </a:pPr>
            <a:r>
              <a:rPr lang="fr-FR" sz="1200" b="1">
                <a:solidFill>
                  <a:srgbClr val="002B49"/>
                </a:solidFill>
              </a:rPr>
              <a:t>Anticipation, prise de décision, gestion des imprévus </a:t>
            </a:r>
            <a:endParaRPr lang="fr-FR" sz="1200" kern="0">
              <a:solidFill>
                <a:srgbClr val="002B49"/>
              </a:solidFill>
              <a:highlight>
                <a:srgbClr val="FF6600"/>
              </a:highlight>
            </a:endParaRPr>
          </a:p>
          <a:p>
            <a:pPr marL="171450" indent="-171450" algn="just">
              <a:buFontTx/>
              <a:buChar char="-"/>
              <a:defRPr/>
            </a:pPr>
            <a:endParaRPr lang="fr-FR" sz="1000" kern="0">
              <a:solidFill>
                <a:srgbClr val="002B49"/>
              </a:solidFill>
            </a:endParaRPr>
          </a:p>
          <a:p>
            <a:pPr marL="171450" lvl="0" indent="-171450" algn="just">
              <a:buFontTx/>
              <a:buChar char="-"/>
              <a:defRPr/>
            </a:pPr>
            <a:endParaRPr lang="fr-FR" sz="1000" kern="0">
              <a:solidFill>
                <a:srgbClr val="002B49"/>
              </a:solidFill>
            </a:endParaRPr>
          </a:p>
        </p:txBody>
      </p:sp>
      <p:sp>
        <p:nvSpPr>
          <p:cNvPr id="17" name="TextBox 13">
            <a:extLst>
              <a:ext uri="{FF2B5EF4-FFF2-40B4-BE49-F238E27FC236}">
                <a16:creationId xmlns:a16="http://schemas.microsoft.com/office/drawing/2014/main" id="{4D56B394-1DEE-418F-9B1C-72405F09215B}"/>
              </a:ext>
            </a:extLst>
          </p:cNvPr>
          <p:cNvSpPr txBox="1">
            <a:spLocks/>
          </p:cNvSpPr>
          <p:nvPr/>
        </p:nvSpPr>
        <p:spPr>
          <a:xfrm flipH="1">
            <a:off x="6332975" y="1376858"/>
            <a:ext cx="1983440" cy="539592"/>
          </a:xfrm>
          <a:prstGeom prst="rect">
            <a:avLst/>
          </a:prstGeom>
          <a:noFill/>
          <a:ln>
            <a:noFill/>
          </a:ln>
        </p:spPr>
        <p:txBody>
          <a:bodyPr wrap="square" lIns="108000" tIns="36000" rIns="108000" bIns="36000" rtlCol="0">
            <a:noAutofit/>
          </a:bodyPr>
          <a:lstStyle/>
          <a:p>
            <a:pPr>
              <a:spcBef>
                <a:spcPts val="300"/>
              </a:spcBef>
              <a:spcAft>
                <a:spcPts val="300"/>
              </a:spcAft>
              <a:defRPr/>
            </a:pPr>
            <a:r>
              <a:rPr lang="fr-FR" sz="1200" b="1" dirty="0">
                <a:solidFill>
                  <a:srgbClr val="002B49"/>
                </a:solidFill>
              </a:rPr>
              <a:t>Organisation et coordination </a:t>
            </a:r>
            <a:r>
              <a:rPr lang="fr-FR" sz="1200" dirty="0">
                <a:solidFill>
                  <a:srgbClr val="002B49"/>
                </a:solidFill>
              </a:rPr>
              <a:t>entre les cellules</a:t>
            </a:r>
            <a:endParaRPr lang="fr-FR" sz="1200" kern="0" dirty="0">
              <a:solidFill>
                <a:srgbClr val="002B49"/>
              </a:solidFill>
              <a:highlight>
                <a:srgbClr val="FF6600"/>
              </a:highlight>
            </a:endParaRPr>
          </a:p>
          <a:p>
            <a:pPr marL="171450" indent="-171450" algn="just">
              <a:buFontTx/>
              <a:buChar char="-"/>
              <a:defRPr/>
            </a:pPr>
            <a:endParaRPr lang="fr-FR" sz="1000" kern="0" dirty="0">
              <a:solidFill>
                <a:srgbClr val="002B49"/>
              </a:solidFill>
            </a:endParaRPr>
          </a:p>
          <a:p>
            <a:pPr marL="171450" lvl="0" indent="-171450" algn="just">
              <a:buFontTx/>
              <a:buChar char="-"/>
              <a:defRPr/>
            </a:pPr>
            <a:endParaRPr lang="fr-FR" sz="1000" kern="0" dirty="0">
              <a:solidFill>
                <a:srgbClr val="002B49"/>
              </a:solidFill>
            </a:endParaRPr>
          </a:p>
        </p:txBody>
      </p:sp>
      <p:sp>
        <p:nvSpPr>
          <p:cNvPr id="18" name="TextBox 13">
            <a:extLst>
              <a:ext uri="{FF2B5EF4-FFF2-40B4-BE49-F238E27FC236}">
                <a16:creationId xmlns:a16="http://schemas.microsoft.com/office/drawing/2014/main" id="{934F79B3-86F0-4A22-852C-2053046A7496}"/>
              </a:ext>
            </a:extLst>
          </p:cNvPr>
          <p:cNvSpPr txBox="1">
            <a:spLocks/>
          </p:cNvSpPr>
          <p:nvPr/>
        </p:nvSpPr>
        <p:spPr>
          <a:xfrm flipH="1">
            <a:off x="6332975" y="3575010"/>
            <a:ext cx="1983440" cy="539592"/>
          </a:xfrm>
          <a:prstGeom prst="rect">
            <a:avLst/>
          </a:prstGeom>
          <a:noFill/>
          <a:ln>
            <a:noFill/>
          </a:ln>
        </p:spPr>
        <p:txBody>
          <a:bodyPr wrap="square" lIns="108000" tIns="36000" rIns="108000" bIns="36000" rtlCol="0">
            <a:noAutofit/>
          </a:bodyPr>
          <a:lstStyle/>
          <a:p>
            <a:pPr>
              <a:spcBef>
                <a:spcPts val="300"/>
              </a:spcBef>
              <a:spcAft>
                <a:spcPts val="300"/>
              </a:spcAft>
              <a:defRPr/>
            </a:pPr>
            <a:r>
              <a:rPr lang="fr-FR" sz="1200" b="1">
                <a:solidFill>
                  <a:srgbClr val="002B49"/>
                </a:solidFill>
              </a:rPr>
              <a:t>Capacité de continuité des soins</a:t>
            </a:r>
            <a:endParaRPr lang="fr-FR" sz="1000" kern="0">
              <a:solidFill>
                <a:srgbClr val="002B49"/>
              </a:solidFill>
            </a:endParaRPr>
          </a:p>
        </p:txBody>
      </p:sp>
      <p:pic>
        <p:nvPicPr>
          <p:cNvPr id="13" name="Graphic 12" descr="Badge Tick1 outline">
            <a:extLst>
              <a:ext uri="{FF2B5EF4-FFF2-40B4-BE49-F238E27FC236}">
                <a16:creationId xmlns:a16="http://schemas.microsoft.com/office/drawing/2014/main" id="{D576E599-5A62-4FC1-A436-AADE14589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510" y="2378154"/>
            <a:ext cx="612167" cy="612167"/>
          </a:xfrm>
          <a:prstGeom prst="rect">
            <a:avLst/>
          </a:prstGeom>
        </p:spPr>
      </p:pic>
      <p:pic>
        <p:nvPicPr>
          <p:cNvPr id="14" name="Graphic 13" descr="Badge Follow outline">
            <a:extLst>
              <a:ext uri="{FF2B5EF4-FFF2-40B4-BE49-F238E27FC236}">
                <a16:creationId xmlns:a16="http://schemas.microsoft.com/office/drawing/2014/main" id="{26294F68-CFF0-4455-AAAA-51482B91C7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0910" y="2378154"/>
            <a:ext cx="612167" cy="612167"/>
          </a:xfrm>
          <a:prstGeom prst="rect">
            <a:avLst/>
          </a:prstGeom>
        </p:spPr>
      </p:pic>
      <p:sp>
        <p:nvSpPr>
          <p:cNvPr id="19" name="TextBox 18">
            <a:extLst>
              <a:ext uri="{FF2B5EF4-FFF2-40B4-BE49-F238E27FC236}">
                <a16:creationId xmlns:a16="http://schemas.microsoft.com/office/drawing/2014/main" id="{679E995F-CAD2-46F2-8A46-7A9460B76769}"/>
              </a:ext>
            </a:extLst>
          </p:cNvPr>
          <p:cNvSpPr txBox="1">
            <a:spLocks/>
          </p:cNvSpPr>
          <p:nvPr/>
        </p:nvSpPr>
        <p:spPr>
          <a:xfrm>
            <a:off x="3064510" y="3044144"/>
            <a:ext cx="2096169" cy="402775"/>
          </a:xfrm>
          <a:prstGeom prst="rect">
            <a:avLst/>
          </a:prstGeom>
        </p:spPr>
        <p:txBody>
          <a:bodyPr vert="horz" wrap="square" lIns="108000" tIns="108000" rIns="108000" bIns="108000" rtlCol="0">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rgbClr val="FF6600"/>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rgbClr val="5F5F5F"/>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rgbClr val="5F5F5F"/>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rgbClr val="5F5F5F"/>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rgbClr val="5F5F5F"/>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rgbClr val="5F5F5F"/>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rgbClr val="5F5F5F"/>
                </a:solidFill>
                <a:latin typeface="+mn-lt"/>
                <a:ea typeface="+mn-ea"/>
                <a:cs typeface="+mn-cs"/>
              </a:defRPr>
            </a:lvl9pPr>
          </a:lstStyle>
          <a:p>
            <a:pPr algn="ctr"/>
            <a:r>
              <a:rPr lang="fr-FR" sz="1200" i="1" dirty="0">
                <a:solidFill>
                  <a:srgbClr val="008DBA"/>
                </a:solidFill>
              </a:rPr>
              <a:t>Succès</a:t>
            </a:r>
          </a:p>
        </p:txBody>
      </p:sp>
      <p:sp>
        <p:nvSpPr>
          <p:cNvPr id="20" name="TextBox 19">
            <a:extLst>
              <a:ext uri="{FF2B5EF4-FFF2-40B4-BE49-F238E27FC236}">
                <a16:creationId xmlns:a16="http://schemas.microsoft.com/office/drawing/2014/main" id="{5FC04924-B340-4DFF-A87A-84FEEB8F7594}"/>
              </a:ext>
            </a:extLst>
          </p:cNvPr>
          <p:cNvSpPr txBox="1">
            <a:spLocks/>
          </p:cNvSpPr>
          <p:nvPr/>
        </p:nvSpPr>
        <p:spPr>
          <a:xfrm>
            <a:off x="3978908" y="2951810"/>
            <a:ext cx="2096169" cy="587441"/>
          </a:xfrm>
          <a:prstGeom prst="rect">
            <a:avLst/>
          </a:prstGeom>
        </p:spPr>
        <p:txBody>
          <a:bodyPr vert="horz" wrap="square" lIns="108000" tIns="108000" rIns="108000" bIns="108000" rtlCol="0">
            <a:sp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rgbClr val="FF6600"/>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rgbClr val="5F5F5F"/>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rgbClr val="5F5F5F"/>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rgbClr val="5F5F5F"/>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rgbClr val="5F5F5F"/>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rgbClr val="5F5F5F"/>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rgbClr val="5F5F5F"/>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rgbClr val="5F5F5F"/>
                </a:solidFill>
                <a:latin typeface="+mn-lt"/>
                <a:ea typeface="+mn-ea"/>
                <a:cs typeface="+mn-cs"/>
              </a:defRPr>
            </a:lvl9pPr>
          </a:lstStyle>
          <a:p>
            <a:pPr algn="ctr">
              <a:spcBef>
                <a:spcPts val="0"/>
              </a:spcBef>
            </a:pPr>
            <a:r>
              <a:rPr lang="fr-FR" sz="1200" i="1" dirty="0">
                <a:solidFill>
                  <a:srgbClr val="008DBA"/>
                </a:solidFill>
              </a:rPr>
              <a:t>Axes </a:t>
            </a:r>
          </a:p>
          <a:p>
            <a:pPr algn="ctr">
              <a:spcBef>
                <a:spcPts val="0"/>
              </a:spcBef>
            </a:pPr>
            <a:r>
              <a:rPr lang="fr-FR" sz="1200" i="1" dirty="0">
                <a:solidFill>
                  <a:srgbClr val="008DBA"/>
                </a:solidFill>
              </a:rPr>
              <a:t>d’amélioration</a:t>
            </a:r>
          </a:p>
        </p:txBody>
      </p:sp>
      <p:pic>
        <p:nvPicPr>
          <p:cNvPr id="5" name="Graphic 4" descr="Megaphone1 outline">
            <a:extLst>
              <a:ext uri="{FF2B5EF4-FFF2-40B4-BE49-F238E27FC236}">
                <a16:creationId xmlns:a16="http://schemas.microsoft.com/office/drawing/2014/main" id="{A13F0760-9009-4742-8494-B1F16B1601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43758" y="1367371"/>
            <a:ext cx="560708" cy="560708"/>
          </a:xfrm>
          <a:prstGeom prst="rect">
            <a:avLst/>
          </a:prstGeom>
        </p:spPr>
      </p:pic>
      <p:pic>
        <p:nvPicPr>
          <p:cNvPr id="22" name="Graphic 21" descr="Venn diagram outline">
            <a:extLst>
              <a:ext uri="{FF2B5EF4-FFF2-40B4-BE49-F238E27FC236}">
                <a16:creationId xmlns:a16="http://schemas.microsoft.com/office/drawing/2014/main" id="{C162D76E-847E-4B16-B3D2-D72302AF7C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7042" y="1400906"/>
            <a:ext cx="493638" cy="493638"/>
          </a:xfrm>
          <a:prstGeom prst="rect">
            <a:avLst/>
          </a:prstGeom>
        </p:spPr>
      </p:pic>
      <p:pic>
        <p:nvPicPr>
          <p:cNvPr id="24" name="Graphic 23" descr="Fork In Road outline">
            <a:extLst>
              <a:ext uri="{FF2B5EF4-FFF2-40B4-BE49-F238E27FC236}">
                <a16:creationId xmlns:a16="http://schemas.microsoft.com/office/drawing/2014/main" id="{E161AEBC-949F-47F6-9FB1-C686642722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25000" y="3579159"/>
            <a:ext cx="398225" cy="398225"/>
          </a:xfrm>
          <a:prstGeom prst="rect">
            <a:avLst/>
          </a:prstGeom>
        </p:spPr>
      </p:pic>
      <p:pic>
        <p:nvPicPr>
          <p:cNvPr id="6" name="Graphic 5" descr="Heartbeat outline">
            <a:extLst>
              <a:ext uri="{FF2B5EF4-FFF2-40B4-BE49-F238E27FC236}">
                <a16:creationId xmlns:a16="http://schemas.microsoft.com/office/drawing/2014/main" id="{AAD2D2F2-DF90-454F-AD1D-CD7CA19CAF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88572" y="3476054"/>
            <a:ext cx="604433" cy="604433"/>
          </a:xfrm>
          <a:prstGeom prst="rect">
            <a:avLst/>
          </a:prstGeom>
        </p:spPr>
      </p:pic>
    </p:spTree>
    <p:extLst>
      <p:ext uri="{BB962C8B-B14F-4D97-AF65-F5344CB8AC3E}">
        <p14:creationId xmlns:p14="http://schemas.microsoft.com/office/powerpoint/2010/main" val="34827426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031116-E46C-485D-9E44-8630E7CE44EC}"/>
              </a:ext>
            </a:extLst>
          </p:cNvPr>
          <p:cNvSpPr>
            <a:spLocks noGrp="1"/>
          </p:cNvSpPr>
          <p:nvPr>
            <p:ph type="title"/>
          </p:nvPr>
        </p:nvSpPr>
        <p:spPr/>
        <p:txBody>
          <a:bodyPr>
            <a:normAutofit/>
          </a:bodyPr>
          <a:lstStyle/>
          <a:p>
            <a:r>
              <a:rPr lang="fr-FR" dirty="0">
                <a:solidFill>
                  <a:srgbClr val="008DBA"/>
                </a:solidFill>
              </a:rPr>
              <a:t>Rappel des bonnes pratiques d’organisation de crise</a:t>
            </a:r>
          </a:p>
        </p:txBody>
      </p:sp>
      <p:grpSp>
        <p:nvGrpSpPr>
          <p:cNvPr id="25" name="Groupe 46">
            <a:extLst>
              <a:ext uri="{FF2B5EF4-FFF2-40B4-BE49-F238E27FC236}">
                <a16:creationId xmlns:a16="http://schemas.microsoft.com/office/drawing/2014/main" id="{96A0DD5F-2251-459C-833C-1464F5AAA9D9}"/>
              </a:ext>
            </a:extLst>
          </p:cNvPr>
          <p:cNvGrpSpPr/>
          <p:nvPr/>
        </p:nvGrpSpPr>
        <p:grpSpPr>
          <a:xfrm>
            <a:off x="705402" y="4762447"/>
            <a:ext cx="324337" cy="340935"/>
            <a:chOff x="6334108" y="3763485"/>
            <a:chExt cx="548640" cy="548640"/>
          </a:xfrm>
        </p:grpSpPr>
        <p:sp>
          <p:nvSpPr>
            <p:cNvPr id="26" name="Ellipse 42">
              <a:extLst>
                <a:ext uri="{FF2B5EF4-FFF2-40B4-BE49-F238E27FC236}">
                  <a16:creationId xmlns:a16="http://schemas.microsoft.com/office/drawing/2014/main" id="{16E10BC3-A4CE-40EF-809C-64C6C732D572}"/>
                </a:ext>
              </a:extLst>
            </p:cNvPr>
            <p:cNvSpPr/>
            <p:nvPr/>
          </p:nvSpPr>
          <p:spPr>
            <a:xfrm>
              <a:off x="6334108" y="3763485"/>
              <a:ext cx="548640" cy="548640"/>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27" name="Graphique 30" descr="Liste de contrôle avec un remplissage uni">
              <a:extLst>
                <a:ext uri="{FF2B5EF4-FFF2-40B4-BE49-F238E27FC236}">
                  <a16:creationId xmlns:a16="http://schemas.microsoft.com/office/drawing/2014/main" id="{D5E91F01-FDE0-49A5-87DE-1CDDBC2175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79828" y="3802966"/>
              <a:ext cx="434489" cy="434490"/>
            </a:xfrm>
            <a:prstGeom prst="rect">
              <a:avLst/>
            </a:prstGeom>
          </p:spPr>
        </p:pic>
      </p:grpSp>
      <p:sp>
        <p:nvSpPr>
          <p:cNvPr id="28" name="TextBox 27">
            <a:extLst>
              <a:ext uri="{FF2B5EF4-FFF2-40B4-BE49-F238E27FC236}">
                <a16:creationId xmlns:a16="http://schemas.microsoft.com/office/drawing/2014/main" id="{04E1E940-D423-494A-A1F7-FA6EB774BBD4}"/>
              </a:ext>
            </a:extLst>
          </p:cNvPr>
          <p:cNvSpPr txBox="1"/>
          <p:nvPr/>
        </p:nvSpPr>
        <p:spPr>
          <a:xfrm>
            <a:off x="698607" y="4803543"/>
            <a:ext cx="8363199" cy="246221"/>
          </a:xfrm>
          <a:prstGeom prst="rect">
            <a:avLst/>
          </a:prstGeom>
          <a:noFill/>
        </p:spPr>
        <p:txBody>
          <a:bodyPr wrap="square">
            <a:spAutoFit/>
          </a:bodyPr>
          <a:lstStyle/>
          <a:p>
            <a:pPr marL="342900" marR="0" lvl="1" algn="just" defTabSz="685800" eaLnBrk="1" fontAlgn="auto" latinLnBrk="0" hangingPunct="1">
              <a:lnSpc>
                <a:spcPct val="100000"/>
              </a:lnSpc>
              <a:spcBef>
                <a:spcPts val="0"/>
              </a:spcBef>
              <a:spcAft>
                <a:spcPts val="0"/>
              </a:spcAft>
              <a:buClrTx/>
              <a:buSzTx/>
              <a:tabLst/>
              <a:defRPr/>
            </a:pPr>
            <a:r>
              <a:rPr lang="fr-FR" sz="1000" i="1" kern="0" dirty="0">
                <a:solidFill>
                  <a:srgbClr val="5F5F5F"/>
                </a:solidFill>
                <a:latin typeface="+mj-lt"/>
                <a:ea typeface="+mn-ea"/>
              </a:rPr>
              <a:t>Une fiche mémo « bonnes pratiques d’organisation de crise » est disponible dans votre kit participant. N’hésitez pas à la consulter !</a:t>
            </a:r>
            <a:endParaRPr kumimoji="0" lang="fr-FR" sz="1000" b="0" i="1" u="none" strike="noStrike" kern="0" cap="none" spc="0" normalizeH="0" baseline="0" noProof="0" dirty="0">
              <a:ln>
                <a:noFill/>
              </a:ln>
              <a:solidFill>
                <a:srgbClr val="5F5F5F"/>
              </a:solidFill>
              <a:effectLst/>
              <a:uLnTx/>
              <a:uFillTx/>
              <a:latin typeface="+mj-lt"/>
              <a:ea typeface="+mn-ea"/>
              <a:cs typeface="+mn-cs"/>
            </a:endParaRPr>
          </a:p>
        </p:txBody>
      </p:sp>
      <p:grpSp>
        <p:nvGrpSpPr>
          <p:cNvPr id="30" name="Circle diagram - 5 items">
            <a:extLst>
              <a:ext uri="{FF2B5EF4-FFF2-40B4-BE49-F238E27FC236}">
                <a16:creationId xmlns:a16="http://schemas.microsoft.com/office/drawing/2014/main" id="{A23EBDFA-0AFA-4E6F-9818-1B12344A09FF}"/>
              </a:ext>
            </a:extLst>
          </p:cNvPr>
          <p:cNvGrpSpPr>
            <a:grpSpLocks noChangeAspect="1"/>
          </p:cNvGrpSpPr>
          <p:nvPr/>
        </p:nvGrpSpPr>
        <p:grpSpPr>
          <a:xfrm>
            <a:off x="762455" y="826338"/>
            <a:ext cx="7619090" cy="4095643"/>
            <a:chOff x="222249" y="1591705"/>
            <a:chExt cx="8668925" cy="5588134"/>
          </a:xfrm>
        </p:grpSpPr>
        <p:grpSp>
          <p:nvGrpSpPr>
            <p:cNvPr id="31" name="Group 4">
              <a:extLst>
                <a:ext uri="{FF2B5EF4-FFF2-40B4-BE49-F238E27FC236}">
                  <a16:creationId xmlns:a16="http://schemas.microsoft.com/office/drawing/2014/main" id="{6E12FC7A-D1F0-4772-AB69-BC26CCF9BB00}"/>
                </a:ext>
              </a:extLst>
            </p:cNvPr>
            <p:cNvGrpSpPr/>
            <p:nvPr/>
          </p:nvGrpSpPr>
          <p:grpSpPr>
            <a:xfrm>
              <a:off x="2130424" y="1591705"/>
              <a:ext cx="6151563" cy="4377560"/>
              <a:chOff x="2130424" y="1591705"/>
              <a:chExt cx="6151563" cy="4377560"/>
            </a:xfrm>
          </p:grpSpPr>
          <p:pic>
            <p:nvPicPr>
              <p:cNvPr id="70" name="Picture 3">
                <a:extLst>
                  <a:ext uri="{FF2B5EF4-FFF2-40B4-BE49-F238E27FC236}">
                    <a16:creationId xmlns:a16="http://schemas.microsoft.com/office/drawing/2014/main" id="{FA5329CD-6623-4949-BE3F-1F5292D979F7}"/>
                  </a:ext>
                </a:extLst>
              </p:cNvPr>
              <p:cNvPicPr>
                <a:picLocks noChangeAspect="1" noChangeArrowheads="1"/>
              </p:cNvPicPr>
              <p:nvPr/>
            </p:nvPicPr>
            <p:blipFill>
              <a:blip r:embed="rId10">
                <a:alphaModFix amt="25000"/>
                <a:extLst>
                  <a:ext uri="{28A0092B-C50C-407E-A947-70E740481C1C}">
                    <a14:useLocalDpi xmlns:a14="http://schemas.microsoft.com/office/drawing/2010/main" val="0"/>
                  </a:ext>
                </a:extLst>
              </a:blip>
              <a:srcRect/>
              <a:stretch>
                <a:fillRect/>
              </a:stretch>
            </p:blipFill>
            <p:spPr bwMode="gray">
              <a:xfrm>
                <a:off x="2130424" y="1902090"/>
                <a:ext cx="61515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uppieren 62">
                <a:extLst>
                  <a:ext uri="{FF2B5EF4-FFF2-40B4-BE49-F238E27FC236}">
                    <a16:creationId xmlns:a16="http://schemas.microsoft.com/office/drawing/2014/main" id="{DDEBED67-408A-44EE-8E09-FE884759D42A}"/>
                  </a:ext>
                </a:extLst>
              </p:cNvPr>
              <p:cNvGrpSpPr/>
              <p:nvPr/>
            </p:nvGrpSpPr>
            <p:grpSpPr bwMode="gray">
              <a:xfrm>
                <a:off x="2231338" y="1591705"/>
                <a:ext cx="4104000" cy="4104000"/>
                <a:chOff x="2836863" y="1927224"/>
                <a:chExt cx="3498850" cy="3508376"/>
              </a:xfrm>
              <a:effectLst/>
              <a:scene3d>
                <a:camera prst="perspectiveRelaxedModerately" fov="5400000">
                  <a:rot lat="19728000" lon="1266000" rev="21276000"/>
                </a:camera>
                <a:lightRig rig="threePt" dir="t">
                  <a:rot lat="0" lon="0" rev="16200000"/>
                </a:lightRig>
              </a:scene3d>
            </p:grpSpPr>
            <p:sp>
              <p:nvSpPr>
                <p:cNvPr id="72" name="Freeform 18" descr="© INSCALE GmbH, 26.05.2010&#10;http://www.presentationload.com/">
                  <a:extLst>
                    <a:ext uri="{FF2B5EF4-FFF2-40B4-BE49-F238E27FC236}">
                      <a16:creationId xmlns:a16="http://schemas.microsoft.com/office/drawing/2014/main" id="{EE04911D-BA64-4A88-9ECB-9D686A1D304E}"/>
                    </a:ext>
                  </a:extLst>
                </p:cNvPr>
                <p:cNvSpPr>
                  <a:spLocks/>
                </p:cNvSpPr>
                <p:nvPr>
                  <p:custDataLst>
                    <p:tags r:id="rId1"/>
                  </p:custDataLst>
                </p:nvPr>
              </p:nvSpPr>
              <p:spPr bwMode="gray">
                <a:xfrm>
                  <a:off x="2905125" y="1935163"/>
                  <a:ext cx="1533921" cy="1416050"/>
                </a:xfrm>
                <a:custGeom>
                  <a:avLst/>
                  <a:gdLst>
                    <a:gd name="connsiteX0" fmla="*/ 90 w 256"/>
                    <a:gd name="connsiteY0" fmla="*/ 237 h 237"/>
                    <a:gd name="connsiteX1" fmla="*/ 109 w 256"/>
                    <a:gd name="connsiteY1" fmla="*/ 193 h 237"/>
                    <a:gd name="connsiteX2" fmla="*/ 254 w 256"/>
                    <a:gd name="connsiteY2" fmla="*/ 96 h 237"/>
                    <a:gd name="connsiteX3" fmla="*/ 256 w 256"/>
                    <a:gd name="connsiteY3" fmla="*/ 0 h 237"/>
                    <a:gd name="connsiteX4" fmla="*/ 0 w 256"/>
                    <a:gd name="connsiteY4" fmla="*/ 209 h 237"/>
                    <a:gd name="connsiteX5" fmla="*/ 58 w 256"/>
                    <a:gd name="connsiteY5" fmla="*/ 184 h 237"/>
                    <a:gd name="connsiteX6" fmla="*/ 90 w 256"/>
                    <a:gd name="connsiteY6" fmla="*/ 237 h 237"/>
                    <a:gd name="connsiteX0" fmla="*/ 90 w 256"/>
                    <a:gd name="connsiteY0" fmla="*/ 237 h 237"/>
                    <a:gd name="connsiteX1" fmla="*/ 109 w 256"/>
                    <a:gd name="connsiteY1" fmla="*/ 193 h 237"/>
                    <a:gd name="connsiteX2" fmla="*/ 254 w 256"/>
                    <a:gd name="connsiteY2" fmla="*/ 96 h 237"/>
                    <a:gd name="connsiteX3" fmla="*/ 256 w 256"/>
                    <a:gd name="connsiteY3" fmla="*/ 0 h 237"/>
                    <a:gd name="connsiteX4" fmla="*/ 0 w 256"/>
                    <a:gd name="connsiteY4" fmla="*/ 209 h 237"/>
                    <a:gd name="connsiteX5" fmla="*/ 58 w 256"/>
                    <a:gd name="connsiteY5" fmla="*/ 184 h 237"/>
                    <a:gd name="connsiteX6" fmla="*/ 90 w 256"/>
                    <a:gd name="connsiteY6" fmla="*/ 237 h 237"/>
                    <a:gd name="connsiteX0" fmla="*/ 90 w 256"/>
                    <a:gd name="connsiteY0" fmla="*/ 237 h 237"/>
                    <a:gd name="connsiteX1" fmla="*/ 109 w 256"/>
                    <a:gd name="connsiteY1" fmla="*/ 193 h 237"/>
                    <a:gd name="connsiteX2" fmla="*/ 254 w 256"/>
                    <a:gd name="connsiteY2" fmla="*/ 96 h 237"/>
                    <a:gd name="connsiteX3" fmla="*/ 256 w 256"/>
                    <a:gd name="connsiteY3" fmla="*/ 0 h 237"/>
                    <a:gd name="connsiteX4" fmla="*/ 0 w 256"/>
                    <a:gd name="connsiteY4" fmla="*/ 209 h 237"/>
                    <a:gd name="connsiteX5" fmla="*/ 90 w 256"/>
                    <a:gd name="connsiteY5" fmla="*/ 237 h 237"/>
                    <a:gd name="connsiteX0" fmla="*/ 90 w 256"/>
                    <a:gd name="connsiteY0" fmla="*/ 237 h 237"/>
                    <a:gd name="connsiteX1" fmla="*/ 109 w 256"/>
                    <a:gd name="connsiteY1" fmla="*/ 193 h 237"/>
                    <a:gd name="connsiteX2" fmla="*/ 254 w 256"/>
                    <a:gd name="connsiteY2" fmla="*/ 96 h 237"/>
                    <a:gd name="connsiteX3" fmla="*/ 256 w 256"/>
                    <a:gd name="connsiteY3" fmla="*/ 0 h 237"/>
                    <a:gd name="connsiteX4" fmla="*/ 0 w 256"/>
                    <a:gd name="connsiteY4" fmla="*/ 209 h 237"/>
                    <a:gd name="connsiteX5" fmla="*/ 90 w 256"/>
                    <a:gd name="connsiteY5" fmla="*/ 237 h 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 h="237">
                      <a:moveTo>
                        <a:pt x="90" y="237"/>
                      </a:moveTo>
                      <a:cubicBezTo>
                        <a:pt x="94" y="222"/>
                        <a:pt x="100" y="207"/>
                        <a:pt x="109" y="193"/>
                      </a:cubicBezTo>
                      <a:cubicBezTo>
                        <a:pt x="140" y="138"/>
                        <a:pt x="195" y="104"/>
                        <a:pt x="254" y="96"/>
                      </a:cubicBezTo>
                      <a:cubicBezTo>
                        <a:pt x="255" y="64"/>
                        <a:pt x="255" y="32"/>
                        <a:pt x="256" y="0"/>
                      </a:cubicBezTo>
                      <a:cubicBezTo>
                        <a:pt x="134" y="10"/>
                        <a:pt x="33" y="95"/>
                        <a:pt x="0" y="209"/>
                      </a:cubicBezTo>
                      <a:cubicBezTo>
                        <a:pt x="30" y="218"/>
                        <a:pt x="60" y="228"/>
                        <a:pt x="90" y="237"/>
                      </a:cubicBezTo>
                      <a:close/>
                    </a:path>
                  </a:pathLst>
                </a:custGeom>
                <a:solidFill>
                  <a:srgbClr val="0070C0"/>
                </a:solidFill>
                <a:ln w="19050">
                  <a:solidFill>
                    <a:srgbClr val="FFFFFF"/>
                  </a:solidFill>
                  <a:round/>
                  <a:headEnd/>
                  <a:tailEnd/>
                </a:ln>
                <a:sp3d/>
              </p:spPr>
              <p:txBody>
                <a:bodyPr/>
                <a:lstStyle/>
                <a:p>
                  <a:pPr marL="0" marR="0" lvl="0" indent="0" defTabSz="633039" eaLnBrk="1" fontAlgn="auto" latinLnBrk="0" hangingPunct="1">
                    <a:lnSpc>
                      <a:spcPct val="100000"/>
                    </a:lnSpc>
                    <a:spcBef>
                      <a:spcPts val="0"/>
                    </a:spcBef>
                    <a:spcAft>
                      <a:spcPts val="0"/>
                    </a:spcAft>
                    <a:buClrTx/>
                    <a:buSzTx/>
                    <a:buFontTx/>
                    <a:buNone/>
                    <a:tabLst/>
                    <a:defRPr/>
                  </a:pPr>
                  <a:endParaRPr kumimoji="0" lang="en-GB" sz="1246" b="0" i="0" u="none" strike="noStrike" kern="0" cap="none" spc="0" normalizeH="0" baseline="0" noProof="0">
                    <a:ln>
                      <a:noFill/>
                    </a:ln>
                    <a:solidFill>
                      <a:srgbClr val="5F5F5F"/>
                    </a:solidFill>
                    <a:effectLst/>
                    <a:uLnTx/>
                    <a:uFillTx/>
                    <a:latin typeface="Tahoma"/>
                  </a:endParaRPr>
                </a:p>
              </p:txBody>
            </p:sp>
            <p:sp>
              <p:nvSpPr>
                <p:cNvPr id="73" name="Freeform 19" descr="© INSCALE GmbH, 26.05.2010&#10;http://www.presentationload.com/">
                  <a:extLst>
                    <a:ext uri="{FF2B5EF4-FFF2-40B4-BE49-F238E27FC236}">
                      <a16:creationId xmlns:a16="http://schemas.microsoft.com/office/drawing/2014/main" id="{1C66B561-0019-4312-A12B-BEEF22E64E1E}"/>
                    </a:ext>
                  </a:extLst>
                </p:cNvPr>
                <p:cNvSpPr>
                  <a:spLocks/>
                </p:cNvSpPr>
                <p:nvPr>
                  <p:custDataLst>
                    <p:tags r:id="rId2"/>
                  </p:custDataLst>
                </p:nvPr>
              </p:nvSpPr>
              <p:spPr bwMode="gray">
                <a:xfrm>
                  <a:off x="2836863" y="3318461"/>
                  <a:ext cx="1095375" cy="1823897"/>
                </a:xfrm>
                <a:custGeom>
                  <a:avLst/>
                  <a:gdLst>
                    <a:gd name="connsiteX0" fmla="*/ 183 w 183"/>
                    <a:gd name="connsiteY0" fmla="*/ 257 h 333"/>
                    <a:gd name="connsiteX1" fmla="*/ 98 w 183"/>
                    <a:gd name="connsiteY1" fmla="*/ 56 h 333"/>
                    <a:gd name="connsiteX2" fmla="*/ 65 w 183"/>
                    <a:gd name="connsiteY2" fmla="*/ 0 h 333"/>
                    <a:gd name="connsiteX3" fmla="*/ 8 w 183"/>
                    <a:gd name="connsiteY3" fmla="*/ 25 h 333"/>
                    <a:gd name="connsiteX4" fmla="*/ 0 w 183"/>
                    <a:gd name="connsiteY4" fmla="*/ 92 h 333"/>
                    <a:gd name="connsiteX5" fmla="*/ 127 w 183"/>
                    <a:gd name="connsiteY5" fmla="*/ 333 h 333"/>
                    <a:gd name="connsiteX6" fmla="*/ 124 w 183"/>
                    <a:gd name="connsiteY6" fmla="*/ 303 h 333"/>
                    <a:gd name="connsiteX7" fmla="*/ 121 w 183"/>
                    <a:gd name="connsiteY7" fmla="*/ 271 h 333"/>
                    <a:gd name="connsiteX8" fmla="*/ 183 w 183"/>
                    <a:gd name="connsiteY8" fmla="*/ 257 h 333"/>
                    <a:gd name="connsiteX0" fmla="*/ 183 w 183"/>
                    <a:gd name="connsiteY0" fmla="*/ 257 h 333"/>
                    <a:gd name="connsiteX1" fmla="*/ 98 w 183"/>
                    <a:gd name="connsiteY1" fmla="*/ 56 h 333"/>
                    <a:gd name="connsiteX2" fmla="*/ 65 w 183"/>
                    <a:gd name="connsiteY2" fmla="*/ 0 h 333"/>
                    <a:gd name="connsiteX3" fmla="*/ 8 w 183"/>
                    <a:gd name="connsiteY3" fmla="*/ 25 h 333"/>
                    <a:gd name="connsiteX4" fmla="*/ 0 w 183"/>
                    <a:gd name="connsiteY4" fmla="*/ 92 h 333"/>
                    <a:gd name="connsiteX5" fmla="*/ 127 w 183"/>
                    <a:gd name="connsiteY5" fmla="*/ 333 h 333"/>
                    <a:gd name="connsiteX6" fmla="*/ 121 w 183"/>
                    <a:gd name="connsiteY6" fmla="*/ 271 h 333"/>
                    <a:gd name="connsiteX7" fmla="*/ 183 w 183"/>
                    <a:gd name="connsiteY7" fmla="*/ 257 h 333"/>
                    <a:gd name="connsiteX0" fmla="*/ 183 w 183"/>
                    <a:gd name="connsiteY0" fmla="*/ 257 h 333"/>
                    <a:gd name="connsiteX1" fmla="*/ 98 w 183"/>
                    <a:gd name="connsiteY1" fmla="*/ 56 h 333"/>
                    <a:gd name="connsiteX2" fmla="*/ 65 w 183"/>
                    <a:gd name="connsiteY2" fmla="*/ 0 h 333"/>
                    <a:gd name="connsiteX3" fmla="*/ 8 w 183"/>
                    <a:gd name="connsiteY3" fmla="*/ 25 h 333"/>
                    <a:gd name="connsiteX4" fmla="*/ 0 w 183"/>
                    <a:gd name="connsiteY4" fmla="*/ 92 h 333"/>
                    <a:gd name="connsiteX5" fmla="*/ 127 w 183"/>
                    <a:gd name="connsiteY5" fmla="*/ 333 h 333"/>
                    <a:gd name="connsiteX6" fmla="*/ 121 w 183"/>
                    <a:gd name="connsiteY6" fmla="*/ 271 h 333"/>
                    <a:gd name="connsiteX7" fmla="*/ 183 w 183"/>
                    <a:gd name="connsiteY7" fmla="*/ 257 h 333"/>
                    <a:gd name="connsiteX0" fmla="*/ 183 w 183"/>
                    <a:gd name="connsiteY0" fmla="*/ 240 h 316"/>
                    <a:gd name="connsiteX1" fmla="*/ 98 w 183"/>
                    <a:gd name="connsiteY1" fmla="*/ 39 h 316"/>
                    <a:gd name="connsiteX2" fmla="*/ 8 w 183"/>
                    <a:gd name="connsiteY2" fmla="*/ 8 h 316"/>
                    <a:gd name="connsiteX3" fmla="*/ 0 w 183"/>
                    <a:gd name="connsiteY3" fmla="*/ 75 h 316"/>
                    <a:gd name="connsiteX4" fmla="*/ 127 w 183"/>
                    <a:gd name="connsiteY4" fmla="*/ 316 h 316"/>
                    <a:gd name="connsiteX5" fmla="*/ 121 w 183"/>
                    <a:gd name="connsiteY5" fmla="*/ 254 h 316"/>
                    <a:gd name="connsiteX6" fmla="*/ 183 w 183"/>
                    <a:gd name="connsiteY6" fmla="*/ 240 h 316"/>
                    <a:gd name="connsiteX0" fmla="*/ 183 w 183"/>
                    <a:gd name="connsiteY0" fmla="*/ 232 h 308"/>
                    <a:gd name="connsiteX1" fmla="*/ 98 w 183"/>
                    <a:gd name="connsiteY1" fmla="*/ 31 h 308"/>
                    <a:gd name="connsiteX2" fmla="*/ 8 w 183"/>
                    <a:gd name="connsiteY2" fmla="*/ 0 h 308"/>
                    <a:gd name="connsiteX3" fmla="*/ 0 w 183"/>
                    <a:gd name="connsiteY3" fmla="*/ 67 h 308"/>
                    <a:gd name="connsiteX4" fmla="*/ 127 w 183"/>
                    <a:gd name="connsiteY4" fmla="*/ 308 h 308"/>
                    <a:gd name="connsiteX5" fmla="*/ 121 w 183"/>
                    <a:gd name="connsiteY5" fmla="*/ 246 h 308"/>
                    <a:gd name="connsiteX6" fmla="*/ 183 w 183"/>
                    <a:gd name="connsiteY6" fmla="*/ 232 h 308"/>
                    <a:gd name="connsiteX0" fmla="*/ 183 w 188"/>
                    <a:gd name="connsiteY0" fmla="*/ 232 h 336"/>
                    <a:gd name="connsiteX1" fmla="*/ 98 w 188"/>
                    <a:gd name="connsiteY1" fmla="*/ 31 h 336"/>
                    <a:gd name="connsiteX2" fmla="*/ 8 w 188"/>
                    <a:gd name="connsiteY2" fmla="*/ 0 h 336"/>
                    <a:gd name="connsiteX3" fmla="*/ 0 w 188"/>
                    <a:gd name="connsiteY3" fmla="*/ 67 h 336"/>
                    <a:gd name="connsiteX4" fmla="*/ 127 w 188"/>
                    <a:gd name="connsiteY4" fmla="*/ 308 h 336"/>
                    <a:gd name="connsiteX5" fmla="*/ 183 w 188"/>
                    <a:gd name="connsiteY5" fmla="*/ 232 h 336"/>
                    <a:gd name="connsiteX0" fmla="*/ 183 w 183"/>
                    <a:gd name="connsiteY0" fmla="*/ 232 h 308"/>
                    <a:gd name="connsiteX1" fmla="*/ 98 w 183"/>
                    <a:gd name="connsiteY1" fmla="*/ 31 h 308"/>
                    <a:gd name="connsiteX2" fmla="*/ 8 w 183"/>
                    <a:gd name="connsiteY2" fmla="*/ 0 h 308"/>
                    <a:gd name="connsiteX3" fmla="*/ 0 w 183"/>
                    <a:gd name="connsiteY3" fmla="*/ 67 h 308"/>
                    <a:gd name="connsiteX4" fmla="*/ 127 w 183"/>
                    <a:gd name="connsiteY4" fmla="*/ 308 h 308"/>
                    <a:gd name="connsiteX5" fmla="*/ 183 w 183"/>
                    <a:gd name="connsiteY5" fmla="*/ 232 h 308"/>
                    <a:gd name="connsiteX0" fmla="*/ 10000 w 10000"/>
                    <a:gd name="connsiteY0" fmla="*/ 7532 h 9882"/>
                    <a:gd name="connsiteX1" fmla="*/ 5355 w 10000"/>
                    <a:gd name="connsiteY1" fmla="*/ 1006 h 9882"/>
                    <a:gd name="connsiteX2" fmla="*/ 437 w 10000"/>
                    <a:gd name="connsiteY2" fmla="*/ 0 h 9882"/>
                    <a:gd name="connsiteX3" fmla="*/ 0 w 10000"/>
                    <a:gd name="connsiteY3" fmla="*/ 2175 h 9882"/>
                    <a:gd name="connsiteX4" fmla="*/ 7006 w 10000"/>
                    <a:gd name="connsiteY4" fmla="*/ 9882 h 9882"/>
                    <a:gd name="connsiteX5" fmla="*/ 10000 w 10000"/>
                    <a:gd name="connsiteY5" fmla="*/ 7532 h 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882">
                      <a:moveTo>
                        <a:pt x="10000" y="7532"/>
                      </a:moveTo>
                      <a:cubicBezTo>
                        <a:pt x="6339" y="6071"/>
                        <a:pt x="4590" y="3474"/>
                        <a:pt x="5355" y="1006"/>
                      </a:cubicBezTo>
                      <a:lnTo>
                        <a:pt x="437" y="0"/>
                      </a:lnTo>
                      <a:cubicBezTo>
                        <a:pt x="164" y="714"/>
                        <a:pt x="0" y="1429"/>
                        <a:pt x="0" y="2175"/>
                      </a:cubicBezTo>
                      <a:cubicBezTo>
                        <a:pt x="0" y="5422"/>
                        <a:pt x="2798" y="8161"/>
                        <a:pt x="7006" y="9882"/>
                      </a:cubicBezTo>
                      <a:lnTo>
                        <a:pt x="10000" y="7532"/>
                      </a:lnTo>
                      <a:close/>
                    </a:path>
                  </a:pathLst>
                </a:custGeom>
                <a:solidFill>
                  <a:srgbClr val="002B49"/>
                </a:solidFill>
                <a:ln w="19050">
                  <a:solidFill>
                    <a:srgbClr val="FFFFFF"/>
                  </a:solidFill>
                  <a:round/>
                  <a:headEnd/>
                  <a:tailEnd/>
                </a:ln>
                <a:sp3d/>
              </p:spPr>
              <p:txBody>
                <a:bodyPr/>
                <a:lstStyle/>
                <a:p>
                  <a:pPr marL="0" marR="0" lvl="0" indent="0" defTabSz="633039" eaLnBrk="1" fontAlgn="auto" latinLnBrk="0" hangingPunct="1">
                    <a:lnSpc>
                      <a:spcPct val="100000"/>
                    </a:lnSpc>
                    <a:spcBef>
                      <a:spcPts val="0"/>
                    </a:spcBef>
                    <a:spcAft>
                      <a:spcPts val="0"/>
                    </a:spcAft>
                    <a:buClrTx/>
                    <a:buSzTx/>
                    <a:buFontTx/>
                    <a:buNone/>
                    <a:tabLst/>
                    <a:defRPr/>
                  </a:pPr>
                  <a:endParaRPr kumimoji="0" lang="en-GB" sz="1246" b="0" i="0" u="none" strike="noStrike" kern="0" cap="none" spc="0" normalizeH="0" baseline="0" noProof="0">
                    <a:ln>
                      <a:noFill/>
                    </a:ln>
                    <a:solidFill>
                      <a:srgbClr val="002B49"/>
                    </a:solidFill>
                    <a:effectLst/>
                    <a:uLnTx/>
                    <a:uFillTx/>
                    <a:latin typeface="Tahoma"/>
                  </a:endParaRPr>
                </a:p>
              </p:txBody>
            </p:sp>
            <p:sp>
              <p:nvSpPr>
                <p:cNvPr id="74" name="Freeform 20" descr="© INSCALE GmbH, 26.05.2010&#10;http://www.presentationload.com/">
                  <a:extLst>
                    <a:ext uri="{FF2B5EF4-FFF2-40B4-BE49-F238E27FC236}">
                      <a16:creationId xmlns:a16="http://schemas.microsoft.com/office/drawing/2014/main" id="{F01A6D52-CD69-49EF-87C0-63A74C2BD67B}"/>
                    </a:ext>
                  </a:extLst>
                </p:cNvPr>
                <p:cNvSpPr>
                  <a:spLocks/>
                </p:cNvSpPr>
                <p:nvPr>
                  <p:custDataLst>
                    <p:tags r:id="rId3"/>
                  </p:custDataLst>
                </p:nvPr>
              </p:nvSpPr>
              <p:spPr bwMode="gray">
                <a:xfrm>
                  <a:off x="4540250" y="1927224"/>
                  <a:ext cx="1663700" cy="1247107"/>
                </a:xfrm>
                <a:custGeom>
                  <a:avLst/>
                  <a:gdLst>
                    <a:gd name="connsiteX0" fmla="*/ 0 w 278"/>
                    <a:gd name="connsiteY0" fmla="*/ 95 h 208"/>
                    <a:gd name="connsiteX1" fmla="*/ 107 w 278"/>
                    <a:gd name="connsiteY1" fmla="*/ 121 h 208"/>
                    <a:gd name="connsiteX2" fmla="*/ 186 w 278"/>
                    <a:gd name="connsiteY2" fmla="*/ 208 h 208"/>
                    <a:gd name="connsiteX3" fmla="*/ 278 w 278"/>
                    <a:gd name="connsiteY3" fmla="*/ 181 h 208"/>
                    <a:gd name="connsiteX4" fmla="*/ 7 w 278"/>
                    <a:gd name="connsiteY4" fmla="*/ 0 h 208"/>
                    <a:gd name="connsiteX5" fmla="*/ 0 w 278"/>
                    <a:gd name="connsiteY5" fmla="*/ 1 h 208"/>
                    <a:gd name="connsiteX6" fmla="*/ 41 w 278"/>
                    <a:gd name="connsiteY6" fmla="*/ 48 h 208"/>
                    <a:gd name="connsiteX7" fmla="*/ 0 w 278"/>
                    <a:gd name="connsiteY7" fmla="*/ 95 h 208"/>
                    <a:gd name="connsiteX0" fmla="*/ 0 w 278"/>
                    <a:gd name="connsiteY0" fmla="*/ 95 h 208"/>
                    <a:gd name="connsiteX1" fmla="*/ 107 w 278"/>
                    <a:gd name="connsiteY1" fmla="*/ 121 h 208"/>
                    <a:gd name="connsiteX2" fmla="*/ 186 w 278"/>
                    <a:gd name="connsiteY2" fmla="*/ 208 h 208"/>
                    <a:gd name="connsiteX3" fmla="*/ 278 w 278"/>
                    <a:gd name="connsiteY3" fmla="*/ 181 h 208"/>
                    <a:gd name="connsiteX4" fmla="*/ 7 w 278"/>
                    <a:gd name="connsiteY4" fmla="*/ 0 h 208"/>
                    <a:gd name="connsiteX5" fmla="*/ 0 w 278"/>
                    <a:gd name="connsiteY5" fmla="*/ 1 h 208"/>
                    <a:gd name="connsiteX6" fmla="*/ 0 w 278"/>
                    <a:gd name="connsiteY6" fmla="*/ 95 h 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 h="208">
                      <a:moveTo>
                        <a:pt x="0" y="95"/>
                      </a:moveTo>
                      <a:cubicBezTo>
                        <a:pt x="36" y="94"/>
                        <a:pt x="73" y="102"/>
                        <a:pt x="107" y="121"/>
                      </a:cubicBezTo>
                      <a:cubicBezTo>
                        <a:pt x="143" y="142"/>
                        <a:pt x="170" y="173"/>
                        <a:pt x="186" y="208"/>
                      </a:cubicBezTo>
                      <a:lnTo>
                        <a:pt x="278" y="181"/>
                      </a:lnTo>
                      <a:cubicBezTo>
                        <a:pt x="233" y="75"/>
                        <a:pt x="129" y="0"/>
                        <a:pt x="7" y="0"/>
                      </a:cubicBezTo>
                      <a:cubicBezTo>
                        <a:pt x="5" y="0"/>
                        <a:pt x="2" y="1"/>
                        <a:pt x="0" y="1"/>
                      </a:cubicBezTo>
                      <a:lnTo>
                        <a:pt x="0" y="95"/>
                      </a:lnTo>
                      <a:close/>
                    </a:path>
                  </a:pathLst>
                </a:custGeom>
                <a:solidFill>
                  <a:srgbClr val="00B0F0"/>
                </a:solidFill>
                <a:ln w="19050">
                  <a:solidFill>
                    <a:srgbClr val="FFFFFF"/>
                  </a:solidFill>
                  <a:round/>
                  <a:headEnd/>
                  <a:tailEnd/>
                </a:ln>
                <a:sp3d/>
              </p:spPr>
              <p:txBody>
                <a:bodyPr/>
                <a:lstStyle/>
                <a:p>
                  <a:pPr marL="0" marR="0" lvl="0" indent="0" defTabSz="633039" eaLnBrk="1" fontAlgn="auto" latinLnBrk="0" hangingPunct="1">
                    <a:lnSpc>
                      <a:spcPct val="100000"/>
                    </a:lnSpc>
                    <a:spcBef>
                      <a:spcPts val="0"/>
                    </a:spcBef>
                    <a:spcAft>
                      <a:spcPts val="0"/>
                    </a:spcAft>
                    <a:buClrTx/>
                    <a:buSzTx/>
                    <a:buFontTx/>
                    <a:buNone/>
                    <a:tabLst/>
                    <a:defRPr/>
                  </a:pPr>
                  <a:endParaRPr kumimoji="0" lang="en-GB" sz="1246" b="0" i="0" u="none" strike="noStrike" kern="0" cap="none" spc="0" normalizeH="0" baseline="0" noProof="0">
                    <a:ln>
                      <a:noFill/>
                    </a:ln>
                    <a:solidFill>
                      <a:srgbClr val="5F5F5F"/>
                    </a:solidFill>
                    <a:effectLst/>
                    <a:uLnTx/>
                    <a:uFillTx/>
                    <a:latin typeface="Tahoma"/>
                  </a:endParaRPr>
                </a:p>
              </p:txBody>
            </p:sp>
            <p:sp>
              <p:nvSpPr>
                <p:cNvPr id="75" name="Freeform 21" descr="© INSCALE GmbH, 26.05.2010&#10;http://www.presentationload.com/">
                  <a:extLst>
                    <a:ext uri="{FF2B5EF4-FFF2-40B4-BE49-F238E27FC236}">
                      <a16:creationId xmlns:a16="http://schemas.microsoft.com/office/drawing/2014/main" id="{4E6B5CAA-EA4A-4C66-BB31-5552B0801E20}"/>
                    </a:ext>
                  </a:extLst>
                </p:cNvPr>
                <p:cNvSpPr>
                  <a:spLocks/>
                </p:cNvSpPr>
                <p:nvPr>
                  <p:custDataLst>
                    <p:tags r:id="rId4"/>
                  </p:custDataLst>
                </p:nvPr>
              </p:nvSpPr>
              <p:spPr bwMode="gray">
                <a:xfrm>
                  <a:off x="5400147" y="3098800"/>
                  <a:ext cx="935566" cy="1911350"/>
                </a:xfrm>
                <a:custGeom>
                  <a:avLst/>
                  <a:gdLst>
                    <a:gd name="connsiteX0" fmla="*/ 156 w 156"/>
                    <a:gd name="connsiteY0" fmla="*/ 97 h 319"/>
                    <a:gd name="connsiteX1" fmla="*/ 140 w 156"/>
                    <a:gd name="connsiteY1" fmla="*/ 0 h 319"/>
                    <a:gd name="connsiteX2" fmla="*/ 108 w 156"/>
                    <a:gd name="connsiteY2" fmla="*/ 54 h 319"/>
                    <a:gd name="connsiteX3" fmla="*/ 50 w 156"/>
                    <a:gd name="connsiteY3" fmla="*/ 29 h 319"/>
                    <a:gd name="connsiteX4" fmla="*/ 35 w 156"/>
                    <a:gd name="connsiteY4" fmla="*/ 196 h 319"/>
                    <a:gd name="connsiteX5" fmla="*/ 0 w 156"/>
                    <a:gd name="connsiteY5" fmla="*/ 241 h 319"/>
                    <a:gd name="connsiteX6" fmla="*/ 54 w 156"/>
                    <a:gd name="connsiteY6" fmla="*/ 319 h 319"/>
                    <a:gd name="connsiteX7" fmla="*/ 156 w 156"/>
                    <a:gd name="connsiteY7" fmla="*/ 97 h 319"/>
                    <a:gd name="connsiteX0" fmla="*/ 156 w 156"/>
                    <a:gd name="connsiteY0" fmla="*/ 108 h 330"/>
                    <a:gd name="connsiteX1" fmla="*/ 140 w 156"/>
                    <a:gd name="connsiteY1" fmla="*/ 11 h 330"/>
                    <a:gd name="connsiteX2" fmla="*/ 50 w 156"/>
                    <a:gd name="connsiteY2" fmla="*/ 40 h 330"/>
                    <a:gd name="connsiteX3" fmla="*/ 35 w 156"/>
                    <a:gd name="connsiteY3" fmla="*/ 207 h 330"/>
                    <a:gd name="connsiteX4" fmla="*/ 0 w 156"/>
                    <a:gd name="connsiteY4" fmla="*/ 252 h 330"/>
                    <a:gd name="connsiteX5" fmla="*/ 54 w 156"/>
                    <a:gd name="connsiteY5" fmla="*/ 330 h 330"/>
                    <a:gd name="connsiteX6" fmla="*/ 156 w 156"/>
                    <a:gd name="connsiteY6" fmla="*/ 108 h 330"/>
                    <a:gd name="connsiteX0" fmla="*/ 156 w 156"/>
                    <a:gd name="connsiteY0" fmla="*/ 97 h 319"/>
                    <a:gd name="connsiteX1" fmla="*/ 140 w 156"/>
                    <a:gd name="connsiteY1" fmla="*/ 0 h 319"/>
                    <a:gd name="connsiteX2" fmla="*/ 50 w 156"/>
                    <a:gd name="connsiteY2" fmla="*/ 29 h 319"/>
                    <a:gd name="connsiteX3" fmla="*/ 35 w 156"/>
                    <a:gd name="connsiteY3" fmla="*/ 196 h 319"/>
                    <a:gd name="connsiteX4" fmla="*/ 0 w 156"/>
                    <a:gd name="connsiteY4" fmla="*/ 241 h 319"/>
                    <a:gd name="connsiteX5" fmla="*/ 54 w 156"/>
                    <a:gd name="connsiteY5" fmla="*/ 319 h 319"/>
                    <a:gd name="connsiteX6" fmla="*/ 156 w 156"/>
                    <a:gd name="connsiteY6" fmla="*/ 97 h 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 h="319">
                      <a:moveTo>
                        <a:pt x="156" y="97"/>
                      </a:moveTo>
                      <a:cubicBezTo>
                        <a:pt x="156" y="63"/>
                        <a:pt x="150" y="31"/>
                        <a:pt x="140" y="0"/>
                      </a:cubicBezTo>
                      <a:cubicBezTo>
                        <a:pt x="110" y="10"/>
                        <a:pt x="80" y="19"/>
                        <a:pt x="50" y="29"/>
                      </a:cubicBezTo>
                      <a:cubicBezTo>
                        <a:pt x="69" y="82"/>
                        <a:pt x="66" y="144"/>
                        <a:pt x="35" y="196"/>
                      </a:cubicBezTo>
                      <a:cubicBezTo>
                        <a:pt x="26" y="213"/>
                        <a:pt x="14" y="228"/>
                        <a:pt x="0" y="241"/>
                      </a:cubicBezTo>
                      <a:lnTo>
                        <a:pt x="54" y="319"/>
                      </a:lnTo>
                      <a:cubicBezTo>
                        <a:pt x="117" y="266"/>
                        <a:pt x="156" y="186"/>
                        <a:pt x="156" y="97"/>
                      </a:cubicBezTo>
                      <a:close/>
                    </a:path>
                  </a:pathLst>
                </a:custGeom>
                <a:solidFill>
                  <a:srgbClr val="93BDD3"/>
                </a:solidFill>
                <a:ln w="19050">
                  <a:solidFill>
                    <a:srgbClr val="FFFFFF"/>
                  </a:solidFill>
                  <a:round/>
                  <a:headEnd/>
                  <a:tailEnd/>
                </a:ln>
                <a:sp3d/>
              </p:spPr>
              <p:txBody>
                <a:bodyPr/>
                <a:lstStyle/>
                <a:p>
                  <a:pPr marL="0" marR="0" lvl="0" indent="0" defTabSz="633039" eaLnBrk="1" fontAlgn="auto" latinLnBrk="0" hangingPunct="1">
                    <a:lnSpc>
                      <a:spcPct val="100000"/>
                    </a:lnSpc>
                    <a:spcBef>
                      <a:spcPts val="0"/>
                    </a:spcBef>
                    <a:spcAft>
                      <a:spcPts val="0"/>
                    </a:spcAft>
                    <a:buClrTx/>
                    <a:buSzTx/>
                    <a:buFontTx/>
                    <a:buNone/>
                    <a:tabLst/>
                    <a:defRPr/>
                  </a:pPr>
                  <a:endParaRPr kumimoji="0" lang="en-GB" sz="1246" b="0" i="0" u="none" strike="noStrike" kern="0" cap="none" spc="0" normalizeH="0" baseline="0" noProof="0">
                    <a:ln>
                      <a:noFill/>
                    </a:ln>
                    <a:solidFill>
                      <a:srgbClr val="5F5F5F"/>
                    </a:solidFill>
                    <a:effectLst/>
                    <a:uLnTx/>
                    <a:uFillTx/>
                    <a:latin typeface="Tahoma"/>
                  </a:endParaRPr>
                </a:p>
              </p:txBody>
            </p:sp>
            <p:sp>
              <p:nvSpPr>
                <p:cNvPr id="76" name="Freeform 22" descr="© INSCALE GmbH, 26.05.2010&#10;http://www.presentationload.com/">
                  <a:extLst>
                    <a:ext uri="{FF2B5EF4-FFF2-40B4-BE49-F238E27FC236}">
                      <a16:creationId xmlns:a16="http://schemas.microsoft.com/office/drawing/2014/main" id="{C57C580A-D215-479D-ADFA-7F36E38827C8}"/>
                    </a:ext>
                  </a:extLst>
                </p:cNvPr>
                <p:cNvSpPr>
                  <a:spLocks/>
                </p:cNvSpPr>
                <p:nvPr>
                  <p:custDataLst>
                    <p:tags r:id="rId5"/>
                  </p:custDataLst>
                </p:nvPr>
              </p:nvSpPr>
              <p:spPr bwMode="gray">
                <a:xfrm>
                  <a:off x="3671292" y="4614863"/>
                  <a:ext cx="1975446" cy="820737"/>
                </a:xfrm>
                <a:custGeom>
                  <a:avLst/>
                  <a:gdLst>
                    <a:gd name="connsiteX0" fmla="*/ 275 w 330"/>
                    <a:gd name="connsiteY0" fmla="*/ 0 h 137"/>
                    <a:gd name="connsiteX1" fmla="*/ 58 w 330"/>
                    <a:gd name="connsiteY1" fmla="*/ 19 h 137"/>
                    <a:gd name="connsiteX2" fmla="*/ 0 w 330"/>
                    <a:gd name="connsiteY2" fmla="*/ 94 h 137"/>
                    <a:gd name="connsiteX3" fmla="*/ 152 w 330"/>
                    <a:gd name="connsiteY3" fmla="*/ 137 h 137"/>
                    <a:gd name="connsiteX4" fmla="*/ 330 w 330"/>
                    <a:gd name="connsiteY4" fmla="*/ 77 h 137"/>
                    <a:gd name="connsiteX5" fmla="*/ 269 w 330"/>
                    <a:gd name="connsiteY5" fmla="*/ 63 h 137"/>
                    <a:gd name="connsiteX6" fmla="*/ 275 w 330"/>
                    <a:gd name="connsiteY6" fmla="*/ 0 h 137"/>
                    <a:gd name="connsiteX0" fmla="*/ 275 w 330"/>
                    <a:gd name="connsiteY0" fmla="*/ 0 h 137"/>
                    <a:gd name="connsiteX1" fmla="*/ 58 w 330"/>
                    <a:gd name="connsiteY1" fmla="*/ 19 h 137"/>
                    <a:gd name="connsiteX2" fmla="*/ 0 w 330"/>
                    <a:gd name="connsiteY2" fmla="*/ 94 h 137"/>
                    <a:gd name="connsiteX3" fmla="*/ 152 w 330"/>
                    <a:gd name="connsiteY3" fmla="*/ 137 h 137"/>
                    <a:gd name="connsiteX4" fmla="*/ 330 w 330"/>
                    <a:gd name="connsiteY4" fmla="*/ 77 h 137"/>
                    <a:gd name="connsiteX5" fmla="*/ 269 w 330"/>
                    <a:gd name="connsiteY5" fmla="*/ 63 h 137"/>
                    <a:gd name="connsiteX6" fmla="*/ 275 w 330"/>
                    <a:gd name="connsiteY6" fmla="*/ 0 h 137"/>
                    <a:gd name="connsiteX0" fmla="*/ 275 w 350"/>
                    <a:gd name="connsiteY0" fmla="*/ 0 h 137"/>
                    <a:gd name="connsiteX1" fmla="*/ 58 w 350"/>
                    <a:gd name="connsiteY1" fmla="*/ 19 h 137"/>
                    <a:gd name="connsiteX2" fmla="*/ 0 w 350"/>
                    <a:gd name="connsiteY2" fmla="*/ 94 h 137"/>
                    <a:gd name="connsiteX3" fmla="*/ 152 w 350"/>
                    <a:gd name="connsiteY3" fmla="*/ 137 h 137"/>
                    <a:gd name="connsiteX4" fmla="*/ 330 w 350"/>
                    <a:gd name="connsiteY4" fmla="*/ 77 h 137"/>
                    <a:gd name="connsiteX5" fmla="*/ 275 w 350"/>
                    <a:gd name="connsiteY5" fmla="*/ 0 h 137"/>
                    <a:gd name="connsiteX0" fmla="*/ 275 w 330"/>
                    <a:gd name="connsiteY0" fmla="*/ 0 h 137"/>
                    <a:gd name="connsiteX1" fmla="*/ 58 w 330"/>
                    <a:gd name="connsiteY1" fmla="*/ 19 h 137"/>
                    <a:gd name="connsiteX2" fmla="*/ 0 w 330"/>
                    <a:gd name="connsiteY2" fmla="*/ 94 h 137"/>
                    <a:gd name="connsiteX3" fmla="*/ 152 w 330"/>
                    <a:gd name="connsiteY3" fmla="*/ 137 h 137"/>
                    <a:gd name="connsiteX4" fmla="*/ 330 w 330"/>
                    <a:gd name="connsiteY4" fmla="*/ 77 h 137"/>
                    <a:gd name="connsiteX5" fmla="*/ 275 w 330"/>
                    <a:gd name="connsiteY5" fmla="*/ 0 h 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 h="137">
                      <a:moveTo>
                        <a:pt x="275" y="0"/>
                      </a:moveTo>
                      <a:cubicBezTo>
                        <a:pt x="214" y="48"/>
                        <a:pt x="129" y="57"/>
                        <a:pt x="58" y="19"/>
                      </a:cubicBezTo>
                      <a:cubicBezTo>
                        <a:pt x="39" y="44"/>
                        <a:pt x="19" y="69"/>
                        <a:pt x="0" y="94"/>
                      </a:cubicBezTo>
                      <a:cubicBezTo>
                        <a:pt x="44" y="122"/>
                        <a:pt x="96" y="137"/>
                        <a:pt x="152" y="137"/>
                      </a:cubicBezTo>
                      <a:cubicBezTo>
                        <a:pt x="219" y="137"/>
                        <a:pt x="281" y="115"/>
                        <a:pt x="330" y="77"/>
                      </a:cubicBezTo>
                      <a:cubicBezTo>
                        <a:pt x="312" y="51"/>
                        <a:pt x="293" y="26"/>
                        <a:pt x="275" y="0"/>
                      </a:cubicBezTo>
                      <a:close/>
                    </a:path>
                  </a:pathLst>
                </a:custGeom>
                <a:solidFill>
                  <a:srgbClr val="008DBA"/>
                </a:solidFill>
                <a:ln w="19050">
                  <a:solidFill>
                    <a:srgbClr val="FFFFFF"/>
                  </a:solidFill>
                  <a:round/>
                  <a:headEnd/>
                  <a:tailEnd/>
                </a:ln>
                <a:sp3d/>
              </p:spPr>
              <p:txBody>
                <a:bodyPr/>
                <a:lstStyle/>
                <a:p>
                  <a:pPr marL="0" marR="0" lvl="0" indent="0" defTabSz="633039" eaLnBrk="1" fontAlgn="auto" latinLnBrk="0" hangingPunct="1">
                    <a:lnSpc>
                      <a:spcPct val="100000"/>
                    </a:lnSpc>
                    <a:spcBef>
                      <a:spcPts val="0"/>
                    </a:spcBef>
                    <a:spcAft>
                      <a:spcPts val="0"/>
                    </a:spcAft>
                    <a:buClrTx/>
                    <a:buSzTx/>
                    <a:buFontTx/>
                    <a:buNone/>
                    <a:tabLst/>
                    <a:defRPr/>
                  </a:pPr>
                  <a:endParaRPr kumimoji="0" lang="en-GB" sz="1246" b="0" i="0" u="none" strike="noStrike" kern="0" cap="none" spc="0" normalizeH="0" baseline="0" noProof="0">
                    <a:ln>
                      <a:noFill/>
                    </a:ln>
                    <a:solidFill>
                      <a:srgbClr val="5F5F5F"/>
                    </a:solidFill>
                    <a:effectLst/>
                    <a:uLnTx/>
                    <a:uFillTx/>
                    <a:latin typeface="Tahoma"/>
                  </a:endParaRPr>
                </a:p>
              </p:txBody>
            </p:sp>
          </p:grpSp>
        </p:grpSp>
        <p:grpSp>
          <p:nvGrpSpPr>
            <p:cNvPr id="32" name="Group 27">
              <a:extLst>
                <a:ext uri="{FF2B5EF4-FFF2-40B4-BE49-F238E27FC236}">
                  <a16:creationId xmlns:a16="http://schemas.microsoft.com/office/drawing/2014/main" id="{8A2D4F3B-8BE6-40F2-8C9C-1D0A90E1B518}"/>
                </a:ext>
              </a:extLst>
            </p:cNvPr>
            <p:cNvGrpSpPr/>
            <p:nvPr/>
          </p:nvGrpSpPr>
          <p:grpSpPr>
            <a:xfrm>
              <a:off x="222249" y="1897311"/>
              <a:ext cx="3571876" cy="1481265"/>
              <a:chOff x="222249" y="1897311"/>
              <a:chExt cx="3571876" cy="1481265"/>
            </a:xfrm>
          </p:grpSpPr>
          <p:sp>
            <p:nvSpPr>
              <p:cNvPr id="67" name="Line 51" descr="© INSCALE GmbH, 26.05.2010&#10;http://www.presentationload.com/">
                <a:extLst>
                  <a:ext uri="{FF2B5EF4-FFF2-40B4-BE49-F238E27FC236}">
                    <a16:creationId xmlns:a16="http://schemas.microsoft.com/office/drawing/2014/main" id="{B210CA9D-C88A-4BCF-A879-4E2E522DF61F}"/>
                  </a:ext>
                </a:extLst>
              </p:cNvPr>
              <p:cNvSpPr>
                <a:spLocks noChangeShapeType="1"/>
              </p:cNvSpPr>
              <p:nvPr/>
            </p:nvSpPr>
            <p:spPr bwMode="gray">
              <a:xfrm flipV="1">
                <a:off x="222250" y="2344921"/>
                <a:ext cx="3571875" cy="0"/>
              </a:xfrm>
              <a:prstGeom prst="line">
                <a:avLst/>
              </a:prstGeom>
              <a:noFill/>
              <a:ln w="19050" cap="flat" cmpd="sng" algn="ctr">
                <a:solidFill>
                  <a:srgbClr val="0070C0"/>
                </a:solidFill>
                <a:prstDash val="solid"/>
                <a:round/>
                <a:headEnd type="none" w="med" len="med"/>
                <a:tailEnd type="none" w="med" len="med"/>
              </a:ln>
            </p:spPr>
            <p:txBody>
              <a:bodyPr/>
              <a:lstStyle/>
              <a:p>
                <a:pPr marL="0" marR="0" lvl="0" indent="0" defTabSz="633039" eaLnBrk="1" fontAlgn="auto" latinLnBrk="0" hangingPunct="1">
                  <a:lnSpc>
                    <a:spcPct val="100000"/>
                  </a:lnSpc>
                  <a:spcBef>
                    <a:spcPts val="0"/>
                  </a:spcBef>
                  <a:spcAft>
                    <a:spcPts val="0"/>
                  </a:spcAft>
                  <a:buClrTx/>
                  <a:buSzTx/>
                  <a:buFontTx/>
                  <a:buNone/>
                  <a:tabLst/>
                  <a:defRPr/>
                </a:pPr>
                <a:endParaRPr kumimoji="0" lang="en-GB" sz="1246" b="0" i="0" u="none" strike="noStrike" kern="0" cap="none" spc="0" normalizeH="0" baseline="0" noProof="1">
                  <a:ln>
                    <a:noFill/>
                  </a:ln>
                  <a:solidFill>
                    <a:srgbClr val="5F5F5F"/>
                  </a:solidFill>
                  <a:effectLst/>
                  <a:uLnTx/>
                  <a:uFillTx/>
                  <a:latin typeface="Tahoma"/>
                </a:endParaRPr>
              </a:p>
            </p:txBody>
          </p:sp>
          <p:sp>
            <p:nvSpPr>
              <p:cNvPr id="68" name="Text Box 52" descr="© INSCALE GmbH, 26.05.2010&#10;http://www.presentationload.com/">
                <a:extLst>
                  <a:ext uri="{FF2B5EF4-FFF2-40B4-BE49-F238E27FC236}">
                    <a16:creationId xmlns:a16="http://schemas.microsoft.com/office/drawing/2014/main" id="{16F97F8A-9605-47D8-A668-1D971EAC83CB}"/>
                  </a:ext>
                </a:extLst>
              </p:cNvPr>
              <p:cNvSpPr txBox="1">
                <a:spLocks noChangeArrowheads="1"/>
              </p:cNvSpPr>
              <p:nvPr/>
            </p:nvSpPr>
            <p:spPr bwMode="gray">
              <a:xfrm>
                <a:off x="231775" y="2332448"/>
                <a:ext cx="2228850" cy="1046128"/>
              </a:xfrm>
              <a:prstGeom prst="rect">
                <a:avLst/>
              </a:prstGeom>
              <a:noFill/>
              <a:ln w="9525">
                <a:noFill/>
                <a:miter lim="800000"/>
                <a:headEnd/>
                <a:tailEnd/>
              </a:ln>
            </p:spPr>
            <p:txBody>
              <a:bodyPr lIns="0" tIns="49846" rIns="0" bIns="0">
                <a:noAutofit/>
              </a:bodyPr>
              <a:lstStyle/>
              <a:p>
                <a:pPr marL="118695" marR="0" lvl="0" indent="-118695" defTabSz="555009" eaLnBrk="1" fontAlgn="auto" latinLnBrk="0" hangingPunct="1">
                  <a:lnSpc>
                    <a:spcPct val="100000"/>
                  </a:lnSpc>
                  <a:spcBef>
                    <a:spcPct val="20000"/>
                  </a:spcBef>
                  <a:spcAft>
                    <a:spcPts val="0"/>
                  </a:spcAft>
                  <a:buClr>
                    <a:srgbClr val="D9E8EF"/>
                  </a:buClr>
                  <a:buSzTx/>
                  <a:buFont typeface="Tahoma" panose="020B0604030504040204" pitchFamily="34" charset="0"/>
                  <a:buChar char="/"/>
                  <a:tabLst/>
                  <a:defRPr/>
                </a:pPr>
                <a:r>
                  <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rPr>
                  <a:t>Limiter le nombre de cellules et d’acteurs dans la cellule pour simplifier la communication interne</a:t>
                </a:r>
              </a:p>
              <a:p>
                <a:pPr marL="118695" marR="0" lvl="0" indent="-118695" defTabSz="555009" eaLnBrk="1" fontAlgn="auto" latinLnBrk="0" hangingPunct="1">
                  <a:lnSpc>
                    <a:spcPct val="100000"/>
                  </a:lnSpc>
                  <a:spcBef>
                    <a:spcPct val="20000"/>
                  </a:spcBef>
                  <a:spcAft>
                    <a:spcPts val="0"/>
                  </a:spcAft>
                  <a:buClr>
                    <a:srgbClr val="D9E8EF"/>
                  </a:buClr>
                  <a:buSzTx/>
                  <a:buFont typeface="Tahoma" panose="020B0604030504040204" pitchFamily="34" charset="0"/>
                  <a:buChar char="/"/>
                  <a:tabLst/>
                  <a:defRPr/>
                </a:pPr>
                <a:r>
                  <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rPr>
                  <a:t>S’assurer qu’au moins un titulaire et un remplaçant aient été désignés pour chaque rôle de gestion de crise</a:t>
                </a:r>
              </a:p>
              <a:p>
                <a:pPr marL="118695" marR="0" lvl="0" indent="-118695" defTabSz="555009"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endParaRPr>
              </a:p>
              <a:p>
                <a:pPr marL="118695" marR="0" lvl="0" indent="-118695" defTabSz="555009"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endParaRPr>
              </a:p>
            </p:txBody>
          </p:sp>
          <p:sp>
            <p:nvSpPr>
              <p:cNvPr id="69" name="Text Box 118" descr="© INSCALE GmbH, 26.05.2010&#10;http://www.presentationload.com/">
                <a:extLst>
                  <a:ext uri="{FF2B5EF4-FFF2-40B4-BE49-F238E27FC236}">
                    <a16:creationId xmlns:a16="http://schemas.microsoft.com/office/drawing/2014/main" id="{B7BEF646-0136-40F1-B66F-E298A5710451}"/>
                  </a:ext>
                </a:extLst>
              </p:cNvPr>
              <p:cNvSpPr txBox="1">
                <a:spLocks noChangeArrowheads="1"/>
              </p:cNvSpPr>
              <p:nvPr/>
            </p:nvSpPr>
            <p:spPr bwMode="gray">
              <a:xfrm>
                <a:off x="222249" y="1897311"/>
                <a:ext cx="1525609" cy="446615"/>
              </a:xfrm>
              <a:prstGeom prst="rect">
                <a:avLst/>
              </a:prstGeom>
              <a:noFill/>
              <a:ln w="9525">
                <a:noFill/>
                <a:miter lim="800000"/>
                <a:headEnd/>
                <a:tailEnd/>
              </a:ln>
            </p:spPr>
            <p:txBody>
              <a:bodyPr wrap="square" lIns="0" tIns="0" rIns="0" bIns="49846" anchor="b" anchorCtr="0">
                <a:spAutoFit/>
              </a:bodyPr>
              <a:lstStyle/>
              <a:p>
                <a:pPr marL="0" marR="0" lvl="0" indent="0" defTabSz="555009" eaLnBrk="1" fontAlgn="auto" latinLnBrk="0" hangingPunct="1">
                  <a:lnSpc>
                    <a:spcPct val="100000"/>
                  </a:lnSpc>
                  <a:spcBef>
                    <a:spcPct val="20000"/>
                  </a:spcBef>
                  <a:spcAft>
                    <a:spcPts val="0"/>
                  </a:spcAft>
                  <a:buClrTx/>
                  <a:buSzTx/>
                  <a:buFontTx/>
                  <a:buNone/>
                  <a:tabLst/>
                  <a:defRPr/>
                </a:pPr>
                <a:r>
                  <a:rPr kumimoji="0" lang="en-GB" sz="900" b="1" i="1" u="none" strike="noStrike" kern="0" cap="none" spc="0" normalizeH="0" baseline="0" noProof="1">
                    <a:ln>
                      <a:noFill/>
                    </a:ln>
                    <a:solidFill>
                      <a:srgbClr val="0070C0"/>
                    </a:solidFill>
                    <a:effectLst/>
                    <a:uLnTx/>
                    <a:uFillTx/>
                    <a:latin typeface="Arial" panose="020B0604020202020204" pitchFamily="34" charset="0"/>
                    <a:cs typeface="Arial" panose="020B0604020202020204" pitchFamily="34" charset="0"/>
                  </a:rPr>
                  <a:t>Nombre de cellules et composition</a:t>
                </a:r>
              </a:p>
            </p:txBody>
          </p:sp>
        </p:grpSp>
        <p:grpSp>
          <p:nvGrpSpPr>
            <p:cNvPr id="33" name="Group 28">
              <a:extLst>
                <a:ext uri="{FF2B5EF4-FFF2-40B4-BE49-F238E27FC236}">
                  <a16:creationId xmlns:a16="http://schemas.microsoft.com/office/drawing/2014/main" id="{DE4D52B8-8548-4DA0-ABB7-57D0163A22B1}"/>
                </a:ext>
              </a:extLst>
            </p:cNvPr>
            <p:cNvGrpSpPr/>
            <p:nvPr/>
          </p:nvGrpSpPr>
          <p:grpSpPr>
            <a:xfrm>
              <a:off x="222249" y="3732442"/>
              <a:ext cx="2253340" cy="2444591"/>
              <a:chOff x="222249" y="3732442"/>
              <a:chExt cx="2253340" cy="2444591"/>
            </a:xfrm>
          </p:grpSpPr>
          <p:sp>
            <p:nvSpPr>
              <p:cNvPr id="64" name="Text Box 52" descr="© INSCALE GmbH, 26.05.2010&#10;http://www.presentationload.com/">
                <a:extLst>
                  <a:ext uri="{FF2B5EF4-FFF2-40B4-BE49-F238E27FC236}">
                    <a16:creationId xmlns:a16="http://schemas.microsoft.com/office/drawing/2014/main" id="{7E1902A2-18DA-411F-9D37-2A5B881EE057}"/>
                  </a:ext>
                </a:extLst>
              </p:cNvPr>
              <p:cNvSpPr txBox="1">
                <a:spLocks noChangeArrowheads="1"/>
              </p:cNvSpPr>
              <p:nvPr/>
            </p:nvSpPr>
            <p:spPr bwMode="gray">
              <a:xfrm>
                <a:off x="231774" y="3988337"/>
                <a:ext cx="2189428" cy="2188696"/>
              </a:xfrm>
              <a:prstGeom prst="rect">
                <a:avLst/>
              </a:prstGeom>
              <a:noFill/>
              <a:ln w="9525">
                <a:noFill/>
                <a:miter lim="800000"/>
                <a:headEnd/>
                <a:tailEnd/>
              </a:ln>
            </p:spPr>
            <p:txBody>
              <a:bodyPr lIns="0" tIns="49846" rIns="0" bIns="0">
                <a:noAutofit/>
              </a:bodyPr>
              <a:lstStyle/>
              <a:p>
                <a:pPr marL="118695" indent="-118695" defTabSz="555009">
                  <a:spcBef>
                    <a:spcPct val="20000"/>
                  </a:spcBef>
                  <a:buClr>
                    <a:srgbClr val="002B49"/>
                  </a:buClr>
                  <a:buFont typeface="Tahoma" panose="020B0604030504040204" pitchFamily="34" charset="0"/>
                  <a:buChar char="/"/>
                  <a:defRPr/>
                </a:pPr>
                <a:r>
                  <a:rPr lang="fr-FR" sz="623" kern="0" noProof="1">
                    <a:solidFill>
                      <a:srgbClr val="002B49"/>
                    </a:solidFill>
                    <a:latin typeface="Arial" panose="020B0604020202020204" pitchFamily="34" charset="0"/>
                    <a:cs typeface="Arial" panose="020B0604020202020204" pitchFamily="34" charset="0"/>
                  </a:rPr>
                  <a:t>Privilégier les outils de communication utilisés quotidiennement par l’établissement : Office 365, etc.</a:t>
                </a:r>
              </a:p>
              <a:p>
                <a:pPr marL="118695" indent="-118695" defTabSz="555009">
                  <a:spcBef>
                    <a:spcPct val="20000"/>
                  </a:spcBef>
                  <a:buClr>
                    <a:srgbClr val="002B49"/>
                  </a:buClr>
                  <a:buFont typeface="Tahoma" panose="020B0604030504040204" pitchFamily="34" charset="0"/>
                  <a:buChar char="/"/>
                  <a:defRPr/>
                </a:pPr>
                <a:r>
                  <a:rPr lang="fr-FR" sz="623" kern="0" noProof="1">
                    <a:solidFill>
                      <a:srgbClr val="002B49"/>
                    </a:solidFill>
                    <a:latin typeface="Arial" panose="020B0604020202020204" pitchFamily="34" charset="0"/>
                    <a:cs typeface="Arial" panose="020B0604020202020204" pitchFamily="34" charset="0"/>
                  </a:rPr>
                  <a:t>Prévoir des canaux de communication </a:t>
                </a:r>
                <a:r>
                  <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rPr>
                  <a:t>alternatifs en cas de compromission :</a:t>
                </a:r>
              </a:p>
              <a:p>
                <a:pPr marL="487969" marR="0" lvl="1" indent="-171450" defTabSz="555009" eaLnBrk="1" fontAlgn="auto" latinLnBrk="0" hangingPunct="1">
                  <a:lnSpc>
                    <a:spcPct val="100000"/>
                  </a:lnSpc>
                  <a:spcBef>
                    <a:spcPct val="20000"/>
                  </a:spcBef>
                  <a:spcAft>
                    <a:spcPts val="0"/>
                  </a:spcAft>
                  <a:buClr>
                    <a:srgbClr val="002B49"/>
                  </a:buClr>
                  <a:buSzTx/>
                  <a:buFont typeface="Arial" panose="020B0604020202020204" pitchFamily="34" charset="0"/>
                  <a:buChar char="›"/>
                  <a:tabLst/>
                  <a:defRPr/>
                </a:pPr>
                <a:r>
                  <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rPr>
                  <a:t>Applications gratuites comme WhatsApp, Signal ou Telegram</a:t>
                </a:r>
              </a:p>
              <a:p>
                <a:pPr marL="487969" marR="0" lvl="1" indent="-171450" defTabSz="555009" eaLnBrk="1" fontAlgn="auto" latinLnBrk="0" hangingPunct="1">
                  <a:lnSpc>
                    <a:spcPct val="100000"/>
                  </a:lnSpc>
                  <a:spcBef>
                    <a:spcPct val="20000"/>
                  </a:spcBef>
                  <a:spcAft>
                    <a:spcPts val="0"/>
                  </a:spcAft>
                  <a:buClr>
                    <a:srgbClr val="002B49"/>
                  </a:buClr>
                  <a:buSzTx/>
                  <a:buFont typeface="Arial" panose="020B0604020202020204" pitchFamily="34" charset="0"/>
                  <a:buChar char="›"/>
                  <a:tabLst/>
                  <a:defRPr/>
                </a:pPr>
                <a:r>
                  <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rPr>
                  <a:t>Applications dédiées type Citadel ou Fact24</a:t>
                </a:r>
              </a:p>
              <a:p>
                <a:pPr marL="118695" marR="0" lvl="0" indent="-118695" defTabSz="555009" fontAlgn="auto">
                  <a:lnSpc>
                    <a:spcPct val="100000"/>
                  </a:lnSpc>
                  <a:spcBef>
                    <a:spcPct val="20000"/>
                  </a:spcBef>
                  <a:spcAft>
                    <a:spcPts val="0"/>
                  </a:spcAft>
                  <a:buClr>
                    <a:srgbClr val="002B49"/>
                  </a:buClr>
                  <a:buSzTx/>
                  <a:buFont typeface="Tahoma" panose="020B0604030504040204" pitchFamily="34" charset="0"/>
                  <a:buChar char="/"/>
                  <a:tabLst/>
                  <a:defRPr/>
                </a:pPr>
                <a:r>
                  <a:rPr lang="fr-FR" sz="623" kern="0" noProof="1">
                    <a:solidFill>
                      <a:srgbClr val="002B49"/>
                    </a:solidFill>
                    <a:latin typeface="Arial" panose="020B0604020202020204" pitchFamily="34" charset="0"/>
                    <a:cs typeface="Arial" panose="020B0604020202020204" pitchFamily="34" charset="0"/>
                  </a:rPr>
                  <a:t>Maintenir le ou les outil(s) et former régulièrement l’ensemble du personnel mobilisable à leur utilisation</a:t>
                </a:r>
              </a:p>
              <a:p>
                <a:pPr marL="118695" marR="0" lvl="0" indent="-118695" defTabSz="555009"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endParaRPr>
              </a:p>
            </p:txBody>
          </p:sp>
          <p:sp>
            <p:nvSpPr>
              <p:cNvPr id="65" name="Text Box 118" descr="© INSCALE GmbH, 26.05.2010&#10;http://www.presentationload.com/">
                <a:extLst>
                  <a:ext uri="{FF2B5EF4-FFF2-40B4-BE49-F238E27FC236}">
                    <a16:creationId xmlns:a16="http://schemas.microsoft.com/office/drawing/2014/main" id="{3EF695F1-6772-4555-B520-EF19605B906C}"/>
                  </a:ext>
                </a:extLst>
              </p:cNvPr>
              <p:cNvSpPr txBox="1">
                <a:spLocks noChangeArrowheads="1"/>
              </p:cNvSpPr>
              <p:nvPr/>
            </p:nvSpPr>
            <p:spPr bwMode="gray">
              <a:xfrm>
                <a:off x="222249" y="3732442"/>
                <a:ext cx="1525611" cy="257644"/>
              </a:xfrm>
              <a:prstGeom prst="rect">
                <a:avLst/>
              </a:prstGeom>
              <a:noFill/>
              <a:ln w="9525">
                <a:noFill/>
                <a:miter lim="800000"/>
                <a:headEnd/>
                <a:tailEnd/>
              </a:ln>
            </p:spPr>
            <p:txBody>
              <a:bodyPr wrap="square" lIns="0" tIns="0" rIns="0" bIns="49846" anchor="b" anchorCtr="0">
                <a:spAutoFit/>
              </a:bodyPr>
              <a:lstStyle/>
              <a:p>
                <a:pPr marL="0" marR="0" lvl="0" indent="0" defTabSz="555009" eaLnBrk="1" fontAlgn="auto" latinLnBrk="0" hangingPunct="1">
                  <a:lnSpc>
                    <a:spcPct val="100000"/>
                  </a:lnSpc>
                  <a:spcBef>
                    <a:spcPct val="20000"/>
                  </a:spcBef>
                  <a:spcAft>
                    <a:spcPts val="0"/>
                  </a:spcAft>
                  <a:buClrTx/>
                  <a:buSzTx/>
                  <a:buFontTx/>
                  <a:buNone/>
                  <a:tabLst/>
                  <a:defRPr/>
                </a:pPr>
                <a:r>
                  <a:rPr kumimoji="0" lang="en-GB" sz="900" b="1" i="1"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rPr>
                  <a:t>Outillage de crise</a:t>
                </a:r>
              </a:p>
            </p:txBody>
          </p:sp>
          <p:cxnSp>
            <p:nvCxnSpPr>
              <p:cNvPr id="66" name="Gerade Verbindung 15">
                <a:extLst>
                  <a:ext uri="{FF2B5EF4-FFF2-40B4-BE49-F238E27FC236}">
                    <a16:creationId xmlns:a16="http://schemas.microsoft.com/office/drawing/2014/main" id="{8744F0C3-A9F4-4E5C-A6F5-3CEBD3FFBACC}"/>
                  </a:ext>
                </a:extLst>
              </p:cNvPr>
              <p:cNvCxnSpPr/>
              <p:nvPr/>
            </p:nvCxnSpPr>
            <p:spPr bwMode="gray">
              <a:xfrm>
                <a:off x="222249" y="3988337"/>
                <a:ext cx="2253340" cy="0"/>
              </a:xfrm>
              <a:prstGeom prst="line">
                <a:avLst/>
              </a:prstGeom>
              <a:noFill/>
              <a:ln w="19050" cap="flat" cmpd="sng" algn="ctr">
                <a:solidFill>
                  <a:srgbClr val="002B49"/>
                </a:solidFill>
                <a:prstDash val="solid"/>
                <a:round/>
                <a:headEnd type="none" w="med" len="med"/>
                <a:tailEnd type="none" w="med" len="med"/>
              </a:ln>
            </p:spPr>
          </p:cxnSp>
        </p:grpSp>
        <p:grpSp>
          <p:nvGrpSpPr>
            <p:cNvPr id="35" name="Group 30">
              <a:extLst>
                <a:ext uri="{FF2B5EF4-FFF2-40B4-BE49-F238E27FC236}">
                  <a16:creationId xmlns:a16="http://schemas.microsoft.com/office/drawing/2014/main" id="{913A4409-E25C-4F39-814F-16842F1B9F61}"/>
                </a:ext>
              </a:extLst>
            </p:cNvPr>
            <p:cNvGrpSpPr/>
            <p:nvPr/>
          </p:nvGrpSpPr>
          <p:grpSpPr>
            <a:xfrm>
              <a:off x="6249734" y="3543472"/>
              <a:ext cx="2641439" cy="3636367"/>
              <a:chOff x="6249734" y="3543472"/>
              <a:chExt cx="2641439" cy="3636367"/>
            </a:xfrm>
          </p:grpSpPr>
          <p:sp>
            <p:nvSpPr>
              <p:cNvPr id="61" name="Text Box 52" descr="© INSCALE GmbH, 26.05.2010&#10;http://www.presentationload.com/">
                <a:extLst>
                  <a:ext uri="{FF2B5EF4-FFF2-40B4-BE49-F238E27FC236}">
                    <a16:creationId xmlns:a16="http://schemas.microsoft.com/office/drawing/2014/main" id="{DDEEB28E-8174-4758-BEE5-2FB01A91B357}"/>
                  </a:ext>
                </a:extLst>
              </p:cNvPr>
              <p:cNvSpPr txBox="1">
                <a:spLocks noChangeArrowheads="1"/>
              </p:cNvSpPr>
              <p:nvPr/>
            </p:nvSpPr>
            <p:spPr bwMode="gray">
              <a:xfrm>
                <a:off x="6684961" y="5612331"/>
                <a:ext cx="2206212" cy="1567508"/>
              </a:xfrm>
              <a:prstGeom prst="rect">
                <a:avLst/>
              </a:prstGeom>
              <a:noFill/>
              <a:ln w="9525">
                <a:noFill/>
                <a:miter lim="800000"/>
                <a:headEnd/>
                <a:tailEnd/>
              </a:ln>
            </p:spPr>
            <p:txBody>
              <a:bodyPr lIns="0" tIns="49846" rIns="0" bIns="0">
                <a:noAutofit/>
              </a:bodyPr>
              <a:lstStyle/>
              <a:p>
                <a:pPr marL="118695" marR="0" lvl="0" indent="-118695" defTabSz="555009" eaLnBrk="1" fontAlgn="auto" latinLnBrk="0" hangingPunct="1">
                  <a:lnSpc>
                    <a:spcPct val="100000"/>
                  </a:lnSpc>
                  <a:spcBef>
                    <a:spcPct val="20000"/>
                  </a:spcBef>
                  <a:spcAft>
                    <a:spcPts val="0"/>
                  </a:spcAft>
                  <a:buClr>
                    <a:srgbClr val="008DBA"/>
                  </a:buClr>
                  <a:buSzTx/>
                  <a:buFont typeface="Tahoma" panose="020B0604030504040204" pitchFamily="34" charset="0"/>
                  <a:buChar char="/"/>
                  <a:tabLst/>
                  <a:defRPr/>
                </a:pPr>
                <a:r>
                  <a:rPr kumimoji="0" lang="fr-FR" sz="623" b="0" i="0" u="none" strike="noStrike" kern="0" cap="none" spc="0" normalizeH="0" baseline="0" noProof="0" dirty="0">
                    <a:ln>
                      <a:noFill/>
                    </a:ln>
                    <a:solidFill>
                      <a:srgbClr val="002B49"/>
                    </a:solidFill>
                    <a:effectLst/>
                    <a:uLnTx/>
                    <a:uFillTx/>
                    <a:latin typeface="Arial" panose="020B0604020202020204" pitchFamily="34" charset="0"/>
                    <a:ea typeface="Open Sans Light" panose="020B0306030504020204" pitchFamily="34" charset="0"/>
                    <a:cs typeface="Arial" panose="020B0604020202020204" pitchFamily="34" charset="0"/>
                  </a:rPr>
                  <a:t>Tester régulièrement l’organisation de crise avec la réalisation d’exercices de crise cyber en variant les aspects testés : mobilisation, prise de décision niveau direction, résolution technique de la crise, continuité d’activité, etc.</a:t>
                </a:r>
              </a:p>
              <a:p>
                <a:pPr marL="118695" marR="0" lvl="0" indent="-118695" defTabSz="555009" eaLnBrk="1" fontAlgn="auto" latinLnBrk="0" hangingPunct="1">
                  <a:lnSpc>
                    <a:spcPct val="100000"/>
                  </a:lnSpc>
                  <a:spcBef>
                    <a:spcPct val="20000"/>
                  </a:spcBef>
                  <a:spcAft>
                    <a:spcPts val="0"/>
                  </a:spcAft>
                  <a:buClr>
                    <a:srgbClr val="008DBA"/>
                  </a:buClr>
                  <a:buSzTx/>
                  <a:buFont typeface="Tahoma" panose="020B0604030504040204" pitchFamily="34" charset="0"/>
                  <a:buChar char="/"/>
                  <a:tabLst/>
                  <a:defRPr/>
                </a:pPr>
                <a:r>
                  <a:rPr kumimoji="0" lang="fr-FR" sz="623" b="0" i="0" u="none" strike="noStrike" kern="0" cap="none" spc="0" normalizeH="0" baseline="0" noProof="0" dirty="0">
                    <a:ln>
                      <a:noFill/>
                    </a:ln>
                    <a:solidFill>
                      <a:srgbClr val="002B49"/>
                    </a:solidFill>
                    <a:effectLst/>
                    <a:uLnTx/>
                    <a:uFillTx/>
                    <a:latin typeface="Arial" panose="020B0604020202020204" pitchFamily="34" charset="0"/>
                    <a:ea typeface="Open Sans Light" panose="020B0306030504020204" pitchFamily="34" charset="0"/>
                    <a:cs typeface="Arial" panose="020B0604020202020204" pitchFamily="34" charset="0"/>
                  </a:rPr>
                  <a:t>Améliorer en continu les processus de crise : documentation, organisation, etc.</a:t>
                </a:r>
              </a:p>
            </p:txBody>
          </p:sp>
          <p:sp>
            <p:nvSpPr>
              <p:cNvPr id="62" name="Text Box 118" descr="© INSCALE GmbH, 26.05.2010&#10;http://www.presentationload.com/">
                <a:extLst>
                  <a:ext uri="{FF2B5EF4-FFF2-40B4-BE49-F238E27FC236}">
                    <a16:creationId xmlns:a16="http://schemas.microsoft.com/office/drawing/2014/main" id="{1A43CEE4-1A97-4F4E-9C8A-24C500F33B97}"/>
                  </a:ext>
                </a:extLst>
              </p:cNvPr>
              <p:cNvSpPr txBox="1">
                <a:spLocks noChangeArrowheads="1"/>
              </p:cNvSpPr>
              <p:nvPr/>
            </p:nvSpPr>
            <p:spPr bwMode="gray">
              <a:xfrm>
                <a:off x="7358303" y="3543472"/>
                <a:ext cx="1525609" cy="446615"/>
              </a:xfrm>
              <a:prstGeom prst="rect">
                <a:avLst/>
              </a:prstGeom>
              <a:noFill/>
              <a:ln w="9525">
                <a:noFill/>
                <a:miter lim="800000"/>
                <a:headEnd/>
                <a:tailEnd/>
              </a:ln>
            </p:spPr>
            <p:txBody>
              <a:bodyPr wrap="square" lIns="0" tIns="0" rIns="0" bIns="49846" anchor="b" anchorCtr="0">
                <a:spAutoFit/>
              </a:bodyPr>
              <a:lstStyle/>
              <a:p>
                <a:pPr marL="0" marR="0" lvl="0" indent="0" algn="r" defTabSz="555009" eaLnBrk="1" fontAlgn="auto" latinLnBrk="0" hangingPunct="1">
                  <a:lnSpc>
                    <a:spcPct val="100000"/>
                  </a:lnSpc>
                  <a:spcBef>
                    <a:spcPct val="20000"/>
                  </a:spcBef>
                  <a:spcAft>
                    <a:spcPts val="0"/>
                  </a:spcAft>
                  <a:buClrTx/>
                  <a:buSzTx/>
                  <a:buFontTx/>
                  <a:buNone/>
                  <a:tabLst/>
                  <a:defRPr/>
                </a:pPr>
                <a:r>
                  <a:rPr kumimoji="0" lang="en-GB" sz="900" b="1" i="1" u="none" strike="noStrike" kern="0" cap="none" spc="0" normalizeH="0" baseline="0" noProof="1">
                    <a:ln>
                      <a:noFill/>
                    </a:ln>
                    <a:solidFill>
                      <a:srgbClr val="93BDD3"/>
                    </a:solidFill>
                    <a:effectLst/>
                    <a:uLnTx/>
                    <a:uFillTx/>
                    <a:latin typeface="Arial" panose="020B0604020202020204" pitchFamily="34" charset="0"/>
                    <a:cs typeface="Arial" panose="020B0604020202020204" pitchFamily="34" charset="0"/>
                  </a:rPr>
                  <a:t>Documentation et accélérateurs</a:t>
                </a:r>
              </a:p>
            </p:txBody>
          </p:sp>
          <p:cxnSp>
            <p:nvCxnSpPr>
              <p:cNvPr id="63" name="Gerade Verbindung 27">
                <a:extLst>
                  <a:ext uri="{FF2B5EF4-FFF2-40B4-BE49-F238E27FC236}">
                    <a16:creationId xmlns:a16="http://schemas.microsoft.com/office/drawing/2014/main" id="{5E65426A-6DE9-4268-A8C8-C95110E318AF}"/>
                  </a:ext>
                </a:extLst>
              </p:cNvPr>
              <p:cNvCxnSpPr>
                <a:cxnSpLocks/>
              </p:cNvCxnSpPr>
              <p:nvPr/>
            </p:nvCxnSpPr>
            <p:spPr bwMode="gray">
              <a:xfrm>
                <a:off x="6249734" y="3988335"/>
                <a:ext cx="2634179" cy="0"/>
              </a:xfrm>
              <a:prstGeom prst="line">
                <a:avLst/>
              </a:prstGeom>
              <a:noFill/>
              <a:ln w="19050" cap="flat" cmpd="sng" algn="ctr">
                <a:solidFill>
                  <a:srgbClr val="93BDD3"/>
                </a:solidFill>
                <a:prstDash val="solid"/>
                <a:round/>
                <a:headEnd type="none" w="med" len="med"/>
                <a:tailEnd type="none" w="med" len="med"/>
              </a:ln>
            </p:spPr>
          </p:cxnSp>
        </p:grpSp>
        <p:grpSp>
          <p:nvGrpSpPr>
            <p:cNvPr id="49" name="Group 31">
              <a:extLst>
                <a:ext uri="{FF2B5EF4-FFF2-40B4-BE49-F238E27FC236}">
                  <a16:creationId xmlns:a16="http://schemas.microsoft.com/office/drawing/2014/main" id="{ED308E3D-E56A-4ED1-89D6-0AF4A9288D58}"/>
                </a:ext>
              </a:extLst>
            </p:cNvPr>
            <p:cNvGrpSpPr/>
            <p:nvPr/>
          </p:nvGrpSpPr>
          <p:grpSpPr>
            <a:xfrm>
              <a:off x="4514322" y="3988336"/>
              <a:ext cx="4376851" cy="1606655"/>
              <a:chOff x="4514322" y="3988336"/>
              <a:chExt cx="4376851" cy="1606655"/>
            </a:xfrm>
          </p:grpSpPr>
          <p:sp>
            <p:nvSpPr>
              <p:cNvPr id="58" name="Text Box 52" descr="© INSCALE GmbH, 26.05.2010&#10;http://www.presentationload.com/">
                <a:extLst>
                  <a:ext uri="{FF2B5EF4-FFF2-40B4-BE49-F238E27FC236}">
                    <a16:creationId xmlns:a16="http://schemas.microsoft.com/office/drawing/2014/main" id="{7C91821C-0357-4DAC-BCD9-A5D920484F96}"/>
                  </a:ext>
                </a:extLst>
              </p:cNvPr>
              <p:cNvSpPr txBox="1">
                <a:spLocks noChangeArrowheads="1"/>
              </p:cNvSpPr>
              <p:nvPr/>
            </p:nvSpPr>
            <p:spPr bwMode="gray">
              <a:xfrm>
                <a:off x="6677700" y="3988336"/>
                <a:ext cx="2206212" cy="1219465"/>
              </a:xfrm>
              <a:prstGeom prst="rect">
                <a:avLst/>
              </a:prstGeom>
              <a:noFill/>
              <a:ln w="9525">
                <a:noFill/>
                <a:miter lim="800000"/>
                <a:headEnd/>
                <a:tailEnd/>
              </a:ln>
            </p:spPr>
            <p:txBody>
              <a:bodyPr lIns="0" tIns="49846" rIns="0" bIns="0">
                <a:noAutofit/>
              </a:bodyPr>
              <a:lstStyle/>
              <a:p>
                <a:pPr marL="118695" marR="0" lvl="0" indent="-118695" defTabSz="555009" eaLnBrk="1" fontAlgn="auto" latinLnBrk="0" hangingPunct="1">
                  <a:lnSpc>
                    <a:spcPct val="100000"/>
                  </a:lnSpc>
                  <a:spcBef>
                    <a:spcPct val="20000"/>
                  </a:spcBef>
                  <a:spcAft>
                    <a:spcPts val="0"/>
                  </a:spcAft>
                  <a:buClr>
                    <a:srgbClr val="93BDD3"/>
                  </a:buClr>
                  <a:buSzTx/>
                  <a:buFont typeface="Tahoma" panose="020B0604030504040204" pitchFamily="34" charset="0"/>
                  <a:buChar char="/"/>
                  <a:tabLst/>
                  <a:defRPr/>
                </a:pPr>
                <a:r>
                  <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rPr>
                  <a:t>Disposer d’une documentation de crise complète et facilement accessible physiquement et/ou virtuellement (sauvegarde hors du réseau principal)</a:t>
                </a:r>
              </a:p>
              <a:p>
                <a:pPr marL="118695" marR="0" lvl="0" indent="-118695" defTabSz="555009" eaLnBrk="1" fontAlgn="auto" latinLnBrk="0" hangingPunct="1">
                  <a:lnSpc>
                    <a:spcPct val="100000"/>
                  </a:lnSpc>
                  <a:spcBef>
                    <a:spcPct val="20000"/>
                  </a:spcBef>
                  <a:spcAft>
                    <a:spcPts val="0"/>
                  </a:spcAft>
                  <a:buClr>
                    <a:srgbClr val="93BDD3"/>
                  </a:buClr>
                  <a:buSzTx/>
                  <a:buFont typeface="Tahoma" panose="020B0604030504040204" pitchFamily="34" charset="0"/>
                  <a:buChar char="/"/>
                  <a:tabLst/>
                  <a:defRPr/>
                </a:pPr>
                <a:r>
                  <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rPr>
                  <a:t>S’assurer que cette documentation est régulièrement mise à jour</a:t>
                </a:r>
              </a:p>
              <a:p>
                <a:pPr marL="118695" marR="0" lvl="0" indent="-118695" defTabSz="555009" eaLnBrk="1" fontAlgn="auto" latinLnBrk="0" hangingPunct="1">
                  <a:lnSpc>
                    <a:spcPct val="100000"/>
                  </a:lnSpc>
                  <a:spcBef>
                    <a:spcPct val="20000"/>
                  </a:spcBef>
                  <a:spcAft>
                    <a:spcPts val="0"/>
                  </a:spcAft>
                  <a:buClr>
                    <a:srgbClr val="93BDD3"/>
                  </a:buClr>
                  <a:buSzTx/>
                  <a:buFont typeface="Arial" panose="020B0604020202020204" pitchFamily="34" charset="0"/>
                  <a:buChar char="•"/>
                  <a:tabLst/>
                  <a:defRPr/>
                </a:pPr>
                <a:endPar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endParaRPr>
              </a:p>
            </p:txBody>
          </p:sp>
          <p:sp>
            <p:nvSpPr>
              <p:cNvPr id="59" name="Text Box 118" descr="© INSCALE GmbH, 26.05.2010&#10;http://www.presentationload.com/">
                <a:extLst>
                  <a:ext uri="{FF2B5EF4-FFF2-40B4-BE49-F238E27FC236}">
                    <a16:creationId xmlns:a16="http://schemas.microsoft.com/office/drawing/2014/main" id="{30AE8582-9D7E-4624-9DB6-BE94FFCC8999}"/>
                  </a:ext>
                </a:extLst>
              </p:cNvPr>
              <p:cNvSpPr txBox="1">
                <a:spLocks noChangeArrowheads="1"/>
              </p:cNvSpPr>
              <p:nvPr/>
            </p:nvSpPr>
            <p:spPr bwMode="gray">
              <a:xfrm>
                <a:off x="7110934" y="5148376"/>
                <a:ext cx="1780239" cy="446615"/>
              </a:xfrm>
              <a:prstGeom prst="rect">
                <a:avLst/>
              </a:prstGeom>
              <a:noFill/>
              <a:ln w="9525">
                <a:noFill/>
                <a:miter lim="800000"/>
                <a:headEnd/>
                <a:tailEnd/>
              </a:ln>
            </p:spPr>
            <p:txBody>
              <a:bodyPr wrap="square" lIns="0" tIns="0" rIns="0" bIns="49846" anchor="b" anchorCtr="0">
                <a:spAutoFit/>
              </a:bodyPr>
              <a:lstStyle/>
              <a:p>
                <a:pPr marL="0" marR="0" lvl="0" indent="0" algn="r" defTabSz="555009" eaLnBrk="1" fontAlgn="auto" latinLnBrk="0" hangingPunct="1">
                  <a:lnSpc>
                    <a:spcPct val="100000"/>
                  </a:lnSpc>
                  <a:spcBef>
                    <a:spcPct val="20000"/>
                  </a:spcBef>
                  <a:spcAft>
                    <a:spcPts val="0"/>
                  </a:spcAft>
                  <a:buClrTx/>
                  <a:buSzTx/>
                  <a:buFontTx/>
                  <a:buNone/>
                  <a:tabLst/>
                  <a:defRPr/>
                </a:pPr>
                <a:r>
                  <a:rPr kumimoji="0" lang="en-GB" sz="900" b="1" i="1" u="none" strike="noStrike" kern="0" cap="none" spc="0" normalizeH="0" baseline="0" noProof="1">
                    <a:ln>
                      <a:noFill/>
                    </a:ln>
                    <a:solidFill>
                      <a:srgbClr val="008DBA"/>
                    </a:solidFill>
                    <a:effectLst/>
                    <a:uLnTx/>
                    <a:uFillTx/>
                    <a:latin typeface="Arial" panose="020B0604020202020204" pitchFamily="34" charset="0"/>
                    <a:cs typeface="Arial" panose="020B0604020202020204" pitchFamily="34" charset="0"/>
                  </a:rPr>
                  <a:t>Amélioration continue du dispositif</a:t>
                </a:r>
              </a:p>
            </p:txBody>
          </p:sp>
          <p:cxnSp>
            <p:nvCxnSpPr>
              <p:cNvPr id="60" name="Gerade Verbindung 36">
                <a:extLst>
                  <a:ext uri="{FF2B5EF4-FFF2-40B4-BE49-F238E27FC236}">
                    <a16:creationId xmlns:a16="http://schemas.microsoft.com/office/drawing/2014/main" id="{B2B72B25-9351-43BD-BD28-61DE1F58FAC4}"/>
                  </a:ext>
                </a:extLst>
              </p:cNvPr>
              <p:cNvCxnSpPr>
                <a:cxnSpLocks/>
              </p:cNvCxnSpPr>
              <p:nvPr/>
            </p:nvCxnSpPr>
            <p:spPr bwMode="gray">
              <a:xfrm>
                <a:off x="4514322" y="5567835"/>
                <a:ext cx="4346545" cy="7383"/>
              </a:xfrm>
              <a:prstGeom prst="line">
                <a:avLst/>
              </a:prstGeom>
              <a:noFill/>
              <a:ln w="19050" cap="flat" cmpd="sng" algn="ctr">
                <a:solidFill>
                  <a:srgbClr val="008DBA"/>
                </a:solidFill>
                <a:prstDash val="solid"/>
                <a:round/>
                <a:headEnd type="none" w="med" len="med"/>
                <a:tailEnd type="none" w="med" len="med"/>
              </a:ln>
            </p:spPr>
          </p:cxnSp>
        </p:grpSp>
        <p:grpSp>
          <p:nvGrpSpPr>
            <p:cNvPr id="50" name="Group 29">
              <a:extLst>
                <a:ext uri="{FF2B5EF4-FFF2-40B4-BE49-F238E27FC236}">
                  <a16:creationId xmlns:a16="http://schemas.microsoft.com/office/drawing/2014/main" id="{D18BCAF8-9B05-4110-9453-811FC9667CC5}"/>
                </a:ext>
              </a:extLst>
            </p:cNvPr>
            <p:cNvGrpSpPr/>
            <p:nvPr/>
          </p:nvGrpSpPr>
          <p:grpSpPr>
            <a:xfrm>
              <a:off x="5685514" y="2086280"/>
              <a:ext cx="3205660" cy="1292285"/>
              <a:chOff x="5685514" y="2086280"/>
              <a:chExt cx="3205660" cy="1292285"/>
            </a:xfrm>
          </p:grpSpPr>
          <p:sp>
            <p:nvSpPr>
              <p:cNvPr id="51" name="Text Box 53" descr="© INSCALE GmbH, 26.05.2010&#10;http://www.presentationload.com/">
                <a:extLst>
                  <a:ext uri="{FF2B5EF4-FFF2-40B4-BE49-F238E27FC236}">
                    <a16:creationId xmlns:a16="http://schemas.microsoft.com/office/drawing/2014/main" id="{C07F1E1F-8D34-47B9-B7D6-036415B3A467}"/>
                  </a:ext>
                </a:extLst>
              </p:cNvPr>
              <p:cNvSpPr txBox="1">
                <a:spLocks noChangeArrowheads="1"/>
              </p:cNvSpPr>
              <p:nvPr/>
            </p:nvSpPr>
            <p:spPr bwMode="gray">
              <a:xfrm>
                <a:off x="6684963" y="2332448"/>
                <a:ext cx="2206211" cy="1046117"/>
              </a:xfrm>
              <a:prstGeom prst="rect">
                <a:avLst/>
              </a:prstGeom>
              <a:noFill/>
              <a:ln w="9525">
                <a:noFill/>
                <a:miter lim="800000"/>
                <a:headEnd/>
                <a:tailEnd/>
              </a:ln>
            </p:spPr>
            <p:txBody>
              <a:bodyPr lIns="0" tIns="49846" rIns="0" bIns="0">
                <a:noAutofit/>
              </a:bodyPr>
              <a:lstStyle/>
              <a:p>
                <a:pPr marL="118695" marR="0" lvl="0" indent="-118695" defTabSz="555009" eaLnBrk="1" fontAlgn="auto" latinLnBrk="0" hangingPunct="1">
                  <a:lnSpc>
                    <a:spcPct val="100000"/>
                  </a:lnSpc>
                  <a:spcBef>
                    <a:spcPct val="20000"/>
                  </a:spcBef>
                  <a:spcAft>
                    <a:spcPts val="0"/>
                  </a:spcAft>
                  <a:buClr>
                    <a:schemeClr val="tx2">
                      <a:lumMod val="20000"/>
                      <a:lumOff val="80000"/>
                    </a:schemeClr>
                  </a:buClr>
                  <a:buSzTx/>
                  <a:buFont typeface="Tahoma" panose="020B0604030504040204" pitchFamily="34" charset="0"/>
                  <a:buChar char="/"/>
                  <a:tabLst/>
                  <a:defRPr/>
                </a:pPr>
                <a:r>
                  <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rPr>
                  <a:t>Avoir une répartition des responsabilités claire et bien définie, entre les cellules et au sein des cellules</a:t>
                </a:r>
              </a:p>
              <a:p>
                <a:pPr marL="118695" marR="0" lvl="0" indent="-118695" defTabSz="555009" eaLnBrk="1" fontAlgn="auto" latinLnBrk="0" hangingPunct="1">
                  <a:lnSpc>
                    <a:spcPct val="100000"/>
                  </a:lnSpc>
                  <a:spcBef>
                    <a:spcPct val="20000"/>
                  </a:spcBef>
                  <a:spcAft>
                    <a:spcPts val="0"/>
                  </a:spcAft>
                  <a:buClr>
                    <a:schemeClr val="tx2">
                      <a:lumMod val="20000"/>
                      <a:lumOff val="80000"/>
                    </a:schemeClr>
                  </a:buClr>
                  <a:buSzTx/>
                  <a:buFont typeface="Tahoma" panose="020B0604030504040204" pitchFamily="34" charset="0"/>
                  <a:buChar char="/"/>
                  <a:tabLst/>
                  <a:defRPr/>
                </a:pPr>
                <a:r>
                  <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rPr>
                  <a:t>Faire respecter un rythme de la crise défini : alerte &gt; mobilisation &gt; alignement &gt; définition de la stratégie &gt; décision &gt; démobilisation ...</a:t>
                </a:r>
              </a:p>
              <a:p>
                <a:pPr marL="118695" marR="0" lvl="0" indent="-118695" defTabSz="555009"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623" b="0" i="0" u="none" strike="noStrike" kern="0" cap="none" spc="0" normalizeH="0" baseline="0" noProof="1">
                  <a:ln>
                    <a:noFill/>
                  </a:ln>
                  <a:solidFill>
                    <a:srgbClr val="002B49"/>
                  </a:solidFill>
                  <a:effectLst/>
                  <a:uLnTx/>
                  <a:uFillTx/>
                  <a:latin typeface="Arial" panose="020B0604020202020204" pitchFamily="34" charset="0"/>
                  <a:cs typeface="Arial" panose="020B0604020202020204" pitchFamily="34" charset="0"/>
                </a:endParaRPr>
              </a:p>
            </p:txBody>
          </p:sp>
          <p:sp>
            <p:nvSpPr>
              <p:cNvPr id="52" name="Text Box 91" descr="© INSCALE GmbH, 26.05.2010&#10;http://www.presentationload.com/">
                <a:extLst>
                  <a:ext uri="{FF2B5EF4-FFF2-40B4-BE49-F238E27FC236}">
                    <a16:creationId xmlns:a16="http://schemas.microsoft.com/office/drawing/2014/main" id="{D3A1974F-1E97-496F-9374-E8191CEB8CB7}"/>
                  </a:ext>
                </a:extLst>
              </p:cNvPr>
              <p:cNvSpPr txBox="1">
                <a:spLocks noChangeArrowheads="1"/>
              </p:cNvSpPr>
              <p:nvPr/>
            </p:nvSpPr>
            <p:spPr bwMode="gray">
              <a:xfrm>
                <a:off x="7365565" y="2086280"/>
                <a:ext cx="1525609" cy="257644"/>
              </a:xfrm>
              <a:prstGeom prst="rect">
                <a:avLst/>
              </a:prstGeom>
              <a:noFill/>
              <a:ln w="9525">
                <a:noFill/>
                <a:miter lim="800000"/>
                <a:headEnd/>
                <a:tailEnd/>
              </a:ln>
            </p:spPr>
            <p:txBody>
              <a:bodyPr wrap="square" lIns="0" tIns="0" rIns="0" bIns="49846" anchor="b" anchorCtr="0">
                <a:spAutoFit/>
              </a:bodyPr>
              <a:lstStyle/>
              <a:p>
                <a:pPr marL="0" marR="0" lvl="0" indent="0" algn="r" defTabSz="555009" eaLnBrk="1" fontAlgn="auto" latinLnBrk="0" hangingPunct="1">
                  <a:lnSpc>
                    <a:spcPct val="100000"/>
                  </a:lnSpc>
                  <a:spcBef>
                    <a:spcPct val="20000"/>
                  </a:spcBef>
                  <a:spcAft>
                    <a:spcPts val="0"/>
                  </a:spcAft>
                  <a:buClrTx/>
                  <a:buSzTx/>
                  <a:buFontTx/>
                  <a:buNone/>
                  <a:tabLst/>
                  <a:defRPr/>
                </a:pPr>
                <a:r>
                  <a:rPr kumimoji="0" lang="en-GB" sz="900" b="1" i="1" u="none" strike="noStrike" kern="0" cap="none" spc="0" normalizeH="0" baseline="0" noProof="1">
                    <a:ln>
                      <a:noFill/>
                    </a:ln>
                    <a:solidFill>
                      <a:srgbClr val="00B0F0"/>
                    </a:solidFill>
                    <a:effectLst/>
                    <a:uLnTx/>
                    <a:uFillTx/>
                    <a:latin typeface="Arial" panose="020B0604020202020204" pitchFamily="34" charset="0"/>
                    <a:cs typeface="Arial" panose="020B0604020202020204" pitchFamily="34" charset="0"/>
                  </a:rPr>
                  <a:t>Processus décisionnel</a:t>
                </a:r>
              </a:p>
            </p:txBody>
          </p:sp>
          <p:sp>
            <p:nvSpPr>
              <p:cNvPr id="57" name="Line 51" descr="© INSCALE GmbH, 26.05.2010&#10;http://www.presentationload.com/">
                <a:extLst>
                  <a:ext uri="{FF2B5EF4-FFF2-40B4-BE49-F238E27FC236}">
                    <a16:creationId xmlns:a16="http://schemas.microsoft.com/office/drawing/2014/main" id="{B60C8880-AF03-411E-8025-E4779BF49358}"/>
                  </a:ext>
                </a:extLst>
              </p:cNvPr>
              <p:cNvSpPr>
                <a:spLocks noChangeShapeType="1"/>
              </p:cNvSpPr>
              <p:nvPr/>
            </p:nvSpPr>
            <p:spPr bwMode="gray">
              <a:xfrm flipV="1">
                <a:off x="5685514" y="2344921"/>
                <a:ext cx="3205660" cy="20999"/>
              </a:xfrm>
              <a:prstGeom prst="line">
                <a:avLst/>
              </a:prstGeom>
              <a:solidFill>
                <a:schemeClr val="tx2">
                  <a:lumMod val="20000"/>
                  <a:lumOff val="80000"/>
                </a:schemeClr>
              </a:solidFill>
              <a:ln w="19050" cap="flat" cmpd="sng" algn="ctr">
                <a:solidFill>
                  <a:srgbClr val="00B0F0"/>
                </a:solidFill>
                <a:prstDash val="solid"/>
                <a:round/>
                <a:headEnd type="none" w="med" len="med"/>
                <a:tailEnd type="none" w="med" len="med"/>
              </a:ln>
            </p:spPr>
            <p:txBody>
              <a:bodyPr/>
              <a:lstStyle/>
              <a:p>
                <a:pPr marL="0" marR="0" lvl="0" indent="0" defTabSz="633039" eaLnBrk="1" fontAlgn="auto" latinLnBrk="0" hangingPunct="1">
                  <a:lnSpc>
                    <a:spcPct val="100000"/>
                  </a:lnSpc>
                  <a:spcBef>
                    <a:spcPts val="0"/>
                  </a:spcBef>
                  <a:spcAft>
                    <a:spcPts val="0"/>
                  </a:spcAft>
                  <a:buClrTx/>
                  <a:buSzTx/>
                  <a:buFontTx/>
                  <a:buNone/>
                  <a:tabLst/>
                  <a:defRPr/>
                </a:pPr>
                <a:endParaRPr kumimoji="0" lang="en-GB" sz="1246" b="0" i="0" u="none" strike="noStrike" kern="0" cap="none" spc="0" normalizeH="0" baseline="0" noProof="1">
                  <a:ln>
                    <a:noFill/>
                  </a:ln>
                  <a:solidFill>
                    <a:srgbClr val="5F5F5F"/>
                  </a:solidFill>
                  <a:effectLst/>
                  <a:uLnTx/>
                  <a:uFillTx/>
                  <a:latin typeface="Tahoma"/>
                </a:endParaRPr>
              </a:p>
            </p:txBody>
          </p:sp>
        </p:grpSp>
      </p:grpSp>
    </p:spTree>
    <p:extLst>
      <p:ext uri="{BB962C8B-B14F-4D97-AF65-F5344CB8AC3E}">
        <p14:creationId xmlns:p14="http://schemas.microsoft.com/office/powerpoint/2010/main" val="2925681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031116-E46C-485D-9E44-8630E7CE44EC}"/>
              </a:ext>
            </a:extLst>
          </p:cNvPr>
          <p:cNvSpPr>
            <a:spLocks noGrp="1"/>
          </p:cNvSpPr>
          <p:nvPr>
            <p:ph type="title"/>
          </p:nvPr>
        </p:nvSpPr>
        <p:spPr/>
        <p:txBody>
          <a:bodyPr>
            <a:normAutofit fontScale="90000"/>
          </a:bodyPr>
          <a:lstStyle/>
          <a:p>
            <a:r>
              <a:rPr lang="fr-FR" dirty="0">
                <a:solidFill>
                  <a:srgbClr val="008DBA"/>
                </a:solidFill>
              </a:rPr>
              <a:t>Rappel des bonnes pratiques en cas de crise liée à un rançongiciel</a:t>
            </a:r>
          </a:p>
        </p:txBody>
      </p:sp>
      <p:sp>
        <p:nvSpPr>
          <p:cNvPr id="17" name="Rectangle : avec coin rogné 83">
            <a:extLst>
              <a:ext uri="{FF2B5EF4-FFF2-40B4-BE49-F238E27FC236}">
                <a16:creationId xmlns:a16="http://schemas.microsoft.com/office/drawing/2014/main" id="{0B0CACAA-CE57-420F-AB07-A461EF97F9B0}"/>
              </a:ext>
            </a:extLst>
          </p:cNvPr>
          <p:cNvSpPr>
            <a:spLocks/>
          </p:cNvSpPr>
          <p:nvPr/>
        </p:nvSpPr>
        <p:spPr>
          <a:xfrm flipH="1">
            <a:off x="779931" y="1026416"/>
            <a:ext cx="3744417" cy="400111"/>
          </a:xfrm>
          <a:prstGeom prst="rect">
            <a:avLst/>
          </a:prstGeom>
          <a:solidFill>
            <a:schemeClr val="bg1">
              <a:lumMod val="95000"/>
            </a:schemeClr>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r>
              <a:rPr lang="fr-FR" sz="1100" b="1" kern="0">
                <a:solidFill>
                  <a:srgbClr val="008DBA"/>
                </a:solidFill>
                <a:latin typeface="Arial" panose="020B0604020202020204" pitchFamily="34" charset="0"/>
                <a:ea typeface="Geneva" charset="-128"/>
                <a:cs typeface="Arial" panose="020B0604020202020204" pitchFamily="34" charset="0"/>
              </a:rPr>
              <a:t>Ne pas payer la rançon</a:t>
            </a:r>
            <a:endParaRPr lang="en-GB" sz="1100" b="1">
              <a:solidFill>
                <a:srgbClr val="008DBA"/>
              </a:solidFill>
              <a:latin typeface="Arial" panose="020B0604020202020204" pitchFamily="34" charset="0"/>
              <a:cs typeface="Arial" panose="020B0604020202020204" pitchFamily="34" charset="0"/>
            </a:endParaRPr>
          </a:p>
        </p:txBody>
      </p:sp>
      <p:sp>
        <p:nvSpPr>
          <p:cNvPr id="34" name="Rectangle : avec coin rogné 83">
            <a:extLst>
              <a:ext uri="{FF2B5EF4-FFF2-40B4-BE49-F238E27FC236}">
                <a16:creationId xmlns:a16="http://schemas.microsoft.com/office/drawing/2014/main" id="{2C9AFA23-2744-4C28-886C-936766914A70}"/>
              </a:ext>
            </a:extLst>
          </p:cNvPr>
          <p:cNvSpPr>
            <a:spLocks/>
          </p:cNvSpPr>
          <p:nvPr/>
        </p:nvSpPr>
        <p:spPr>
          <a:xfrm flipH="1">
            <a:off x="4744333" y="3505753"/>
            <a:ext cx="3744417" cy="400111"/>
          </a:xfrm>
          <a:prstGeom prst="rect">
            <a:avLst/>
          </a:prstGeom>
          <a:solidFill>
            <a:schemeClr val="bg1">
              <a:lumMod val="95000"/>
            </a:schemeClr>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r>
              <a:rPr lang="fr-FR" sz="1100" b="1" kern="0">
                <a:solidFill>
                  <a:srgbClr val="008DBA"/>
                </a:solidFill>
                <a:latin typeface="Arial" panose="020B0604020202020204" pitchFamily="34" charset="0"/>
                <a:ea typeface="Geneva" charset="-128"/>
                <a:cs typeface="Arial" panose="020B0604020202020204" pitchFamily="34" charset="0"/>
              </a:rPr>
              <a:t>Restaurer le système d’information à partir de sauvegardes saines</a:t>
            </a:r>
            <a:endParaRPr lang="en-GB" sz="1100" b="1">
              <a:solidFill>
                <a:srgbClr val="008DBA"/>
              </a:solidFill>
              <a:latin typeface="Arial" panose="020B0604020202020204" pitchFamily="34" charset="0"/>
              <a:cs typeface="Arial" panose="020B0604020202020204" pitchFamily="34" charset="0"/>
            </a:endParaRPr>
          </a:p>
        </p:txBody>
      </p:sp>
      <p:sp>
        <p:nvSpPr>
          <p:cNvPr id="37" name="Rectangle : avec coin rogné 83">
            <a:extLst>
              <a:ext uri="{FF2B5EF4-FFF2-40B4-BE49-F238E27FC236}">
                <a16:creationId xmlns:a16="http://schemas.microsoft.com/office/drawing/2014/main" id="{45BB7B06-0D5A-420A-8063-9BD45D3EF40F}"/>
              </a:ext>
            </a:extLst>
          </p:cNvPr>
          <p:cNvSpPr>
            <a:spLocks/>
          </p:cNvSpPr>
          <p:nvPr/>
        </p:nvSpPr>
        <p:spPr>
          <a:xfrm flipH="1">
            <a:off x="4744333" y="1026416"/>
            <a:ext cx="3744417" cy="400111"/>
          </a:xfrm>
          <a:prstGeom prst="rect">
            <a:avLst/>
          </a:prstGeom>
          <a:solidFill>
            <a:schemeClr val="bg1">
              <a:lumMod val="95000"/>
            </a:schemeClr>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r>
              <a:rPr lang="fr-FR" sz="1100" b="1" kern="0" dirty="0">
                <a:solidFill>
                  <a:srgbClr val="008DBA"/>
                </a:solidFill>
                <a:latin typeface="Arial" panose="020B0604020202020204" pitchFamily="34" charset="0"/>
                <a:ea typeface="Geneva" charset="-128"/>
                <a:cs typeface="Arial" panose="020B0604020202020204" pitchFamily="34" charset="0"/>
              </a:rPr>
              <a:t>Endiguer la propagation du rançongiciel</a:t>
            </a:r>
            <a:endParaRPr lang="en-GB" sz="1100" b="1" dirty="0">
              <a:solidFill>
                <a:srgbClr val="008DBA"/>
              </a:solidFill>
              <a:latin typeface="Arial" panose="020B0604020202020204" pitchFamily="34" charset="0"/>
              <a:cs typeface="Arial" panose="020B0604020202020204" pitchFamily="34" charset="0"/>
            </a:endParaRPr>
          </a:p>
        </p:txBody>
      </p:sp>
      <p:sp>
        <p:nvSpPr>
          <p:cNvPr id="41" name="Rectangle : avec coin rogné 83">
            <a:extLst>
              <a:ext uri="{FF2B5EF4-FFF2-40B4-BE49-F238E27FC236}">
                <a16:creationId xmlns:a16="http://schemas.microsoft.com/office/drawing/2014/main" id="{2ACAFA98-2CB4-4971-9F27-46C4A18FA682}"/>
              </a:ext>
            </a:extLst>
          </p:cNvPr>
          <p:cNvSpPr>
            <a:spLocks/>
          </p:cNvSpPr>
          <p:nvPr/>
        </p:nvSpPr>
        <p:spPr>
          <a:xfrm flipH="1">
            <a:off x="769033" y="2243993"/>
            <a:ext cx="3744417" cy="400111"/>
          </a:xfrm>
          <a:prstGeom prst="rect">
            <a:avLst/>
          </a:prstGeom>
          <a:solidFill>
            <a:schemeClr val="bg1">
              <a:lumMod val="95000"/>
            </a:schemeClr>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r>
              <a:rPr lang="fr-FR" sz="1100" b="1" kern="0">
                <a:solidFill>
                  <a:srgbClr val="008DBA"/>
                </a:solidFill>
                <a:latin typeface="Arial" panose="020B0604020202020204" pitchFamily="34" charset="0"/>
                <a:ea typeface="Geneva" charset="-128"/>
                <a:cs typeface="Arial" panose="020B0604020202020204" pitchFamily="34" charset="0"/>
              </a:rPr>
              <a:t>Identifier les impacts du rançongiciel</a:t>
            </a:r>
            <a:endParaRPr lang="en-GB" sz="1100" b="1">
              <a:solidFill>
                <a:srgbClr val="008DBA"/>
              </a:solidFill>
              <a:latin typeface="Arial" panose="020B0604020202020204" pitchFamily="34" charset="0"/>
              <a:cs typeface="Arial" panose="020B0604020202020204" pitchFamily="34" charset="0"/>
            </a:endParaRPr>
          </a:p>
        </p:txBody>
      </p:sp>
      <p:sp>
        <p:nvSpPr>
          <p:cNvPr id="36" name="Ellipse 42">
            <a:extLst>
              <a:ext uri="{FF2B5EF4-FFF2-40B4-BE49-F238E27FC236}">
                <a16:creationId xmlns:a16="http://schemas.microsoft.com/office/drawing/2014/main" id="{0036809D-A348-4E2B-A24C-312E3D0F25C1}"/>
              </a:ext>
            </a:extLst>
          </p:cNvPr>
          <p:cNvSpPr/>
          <p:nvPr/>
        </p:nvSpPr>
        <p:spPr>
          <a:xfrm>
            <a:off x="4652755" y="932343"/>
            <a:ext cx="324337" cy="324000"/>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2</a:t>
            </a:r>
            <a:endParaRPr lang="fr-FR" sz="1600" b="1"/>
          </a:p>
        </p:txBody>
      </p:sp>
      <p:sp>
        <p:nvSpPr>
          <p:cNvPr id="21" name="Ellipse 42">
            <a:extLst>
              <a:ext uri="{FF2B5EF4-FFF2-40B4-BE49-F238E27FC236}">
                <a16:creationId xmlns:a16="http://schemas.microsoft.com/office/drawing/2014/main" id="{4D6EFF2E-E744-408E-B395-649572D3B1E8}"/>
              </a:ext>
            </a:extLst>
          </p:cNvPr>
          <p:cNvSpPr/>
          <p:nvPr/>
        </p:nvSpPr>
        <p:spPr>
          <a:xfrm>
            <a:off x="592022" y="932343"/>
            <a:ext cx="324337" cy="324000"/>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t>1</a:t>
            </a:r>
          </a:p>
        </p:txBody>
      </p:sp>
      <p:sp>
        <p:nvSpPr>
          <p:cNvPr id="45" name="Rectangle : avec coin rogné 83">
            <a:extLst>
              <a:ext uri="{FF2B5EF4-FFF2-40B4-BE49-F238E27FC236}">
                <a16:creationId xmlns:a16="http://schemas.microsoft.com/office/drawing/2014/main" id="{17644FF6-3EA0-4DE9-860B-35C084F60F91}"/>
              </a:ext>
            </a:extLst>
          </p:cNvPr>
          <p:cNvSpPr>
            <a:spLocks/>
          </p:cNvSpPr>
          <p:nvPr/>
        </p:nvSpPr>
        <p:spPr>
          <a:xfrm flipH="1">
            <a:off x="4733435" y="2243993"/>
            <a:ext cx="3744417" cy="400111"/>
          </a:xfrm>
          <a:prstGeom prst="rect">
            <a:avLst/>
          </a:prstGeom>
          <a:solidFill>
            <a:schemeClr val="bg1">
              <a:lumMod val="95000"/>
            </a:schemeClr>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r>
              <a:rPr lang="fr-FR" sz="1100" b="1" kern="0">
                <a:solidFill>
                  <a:srgbClr val="008DBA"/>
                </a:solidFill>
                <a:latin typeface="Arial" panose="020B0604020202020204" pitchFamily="34" charset="0"/>
                <a:ea typeface="Geneva" charset="-128"/>
                <a:cs typeface="Arial" panose="020B0604020202020204" pitchFamily="34" charset="0"/>
              </a:rPr>
              <a:t>Communiquer au bon niveau</a:t>
            </a:r>
            <a:endParaRPr lang="en-GB" sz="1100" b="1">
              <a:solidFill>
                <a:srgbClr val="008DBA"/>
              </a:solidFill>
              <a:latin typeface="Arial" panose="020B0604020202020204" pitchFamily="34" charset="0"/>
              <a:cs typeface="Arial" panose="020B0604020202020204" pitchFamily="34" charset="0"/>
            </a:endParaRPr>
          </a:p>
        </p:txBody>
      </p:sp>
      <p:sp>
        <p:nvSpPr>
          <p:cNvPr id="53" name="Rectangle : avec coin rogné 83">
            <a:extLst>
              <a:ext uri="{FF2B5EF4-FFF2-40B4-BE49-F238E27FC236}">
                <a16:creationId xmlns:a16="http://schemas.microsoft.com/office/drawing/2014/main" id="{603FCAD2-F816-40FF-9118-301062AFFEFF}"/>
              </a:ext>
            </a:extLst>
          </p:cNvPr>
          <p:cNvSpPr>
            <a:spLocks/>
          </p:cNvSpPr>
          <p:nvPr/>
        </p:nvSpPr>
        <p:spPr>
          <a:xfrm flipH="1">
            <a:off x="779931" y="3505753"/>
            <a:ext cx="3744417" cy="400111"/>
          </a:xfrm>
          <a:prstGeom prst="rect">
            <a:avLst/>
          </a:prstGeom>
          <a:solidFill>
            <a:schemeClr val="bg1">
              <a:lumMod val="95000"/>
            </a:schemeClr>
          </a:solid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just"/>
            <a:r>
              <a:rPr lang="fr-FR" sz="1100" b="1" kern="0">
                <a:solidFill>
                  <a:srgbClr val="008DBA"/>
                </a:solidFill>
                <a:latin typeface="Arial" panose="020B0604020202020204" pitchFamily="34" charset="0"/>
                <a:ea typeface="Geneva" charset="-128"/>
                <a:cs typeface="Arial" panose="020B0604020202020204" pitchFamily="34" charset="0"/>
              </a:rPr>
              <a:t>Prévenir les autorités compétentes et porter plainte</a:t>
            </a:r>
            <a:endParaRPr lang="en-GB" sz="1100" b="1">
              <a:solidFill>
                <a:srgbClr val="008DBA"/>
              </a:solidFill>
              <a:latin typeface="Arial" panose="020B0604020202020204" pitchFamily="34" charset="0"/>
              <a:cs typeface="Arial" panose="020B0604020202020204" pitchFamily="34" charset="0"/>
            </a:endParaRPr>
          </a:p>
        </p:txBody>
      </p:sp>
      <p:sp>
        <p:nvSpPr>
          <p:cNvPr id="42" name="Ellipse 42">
            <a:extLst>
              <a:ext uri="{FF2B5EF4-FFF2-40B4-BE49-F238E27FC236}">
                <a16:creationId xmlns:a16="http://schemas.microsoft.com/office/drawing/2014/main" id="{E9F027AC-5DFE-490A-A6E1-48ADE822AA6E}"/>
              </a:ext>
            </a:extLst>
          </p:cNvPr>
          <p:cNvSpPr/>
          <p:nvPr/>
        </p:nvSpPr>
        <p:spPr>
          <a:xfrm>
            <a:off x="4641857" y="2160862"/>
            <a:ext cx="324337" cy="324000"/>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4</a:t>
            </a:r>
            <a:endParaRPr lang="fr-FR" sz="1600" b="1"/>
          </a:p>
        </p:txBody>
      </p:sp>
      <p:sp>
        <p:nvSpPr>
          <p:cNvPr id="54" name="Ellipse 42">
            <a:extLst>
              <a:ext uri="{FF2B5EF4-FFF2-40B4-BE49-F238E27FC236}">
                <a16:creationId xmlns:a16="http://schemas.microsoft.com/office/drawing/2014/main" id="{1FB98AB9-590D-49CD-B188-4907A6E043BB}"/>
              </a:ext>
            </a:extLst>
          </p:cNvPr>
          <p:cNvSpPr/>
          <p:nvPr/>
        </p:nvSpPr>
        <p:spPr>
          <a:xfrm>
            <a:off x="4652755" y="3371342"/>
            <a:ext cx="324337" cy="324000"/>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6</a:t>
            </a:r>
            <a:endParaRPr lang="fr-FR" sz="1600" b="1"/>
          </a:p>
        </p:txBody>
      </p:sp>
      <p:sp>
        <p:nvSpPr>
          <p:cNvPr id="38" name="Ellipse 42">
            <a:extLst>
              <a:ext uri="{FF2B5EF4-FFF2-40B4-BE49-F238E27FC236}">
                <a16:creationId xmlns:a16="http://schemas.microsoft.com/office/drawing/2014/main" id="{097457A1-D938-487C-8394-B7E8DDEAFBBE}"/>
              </a:ext>
            </a:extLst>
          </p:cNvPr>
          <p:cNvSpPr/>
          <p:nvPr/>
        </p:nvSpPr>
        <p:spPr>
          <a:xfrm>
            <a:off x="581124" y="2160862"/>
            <a:ext cx="324337" cy="324000"/>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3</a:t>
            </a:r>
            <a:endParaRPr lang="fr-FR" sz="1600" b="1"/>
          </a:p>
        </p:txBody>
      </p:sp>
      <p:grpSp>
        <p:nvGrpSpPr>
          <p:cNvPr id="25" name="Groupe 46">
            <a:extLst>
              <a:ext uri="{FF2B5EF4-FFF2-40B4-BE49-F238E27FC236}">
                <a16:creationId xmlns:a16="http://schemas.microsoft.com/office/drawing/2014/main" id="{96A0DD5F-2251-459C-833C-1464F5AAA9D9}"/>
              </a:ext>
            </a:extLst>
          </p:cNvPr>
          <p:cNvGrpSpPr/>
          <p:nvPr/>
        </p:nvGrpSpPr>
        <p:grpSpPr>
          <a:xfrm>
            <a:off x="397195" y="4638004"/>
            <a:ext cx="324337" cy="340935"/>
            <a:chOff x="6334108" y="3763485"/>
            <a:chExt cx="548640" cy="548640"/>
          </a:xfrm>
        </p:grpSpPr>
        <p:sp>
          <p:nvSpPr>
            <p:cNvPr id="26" name="Ellipse 42">
              <a:extLst>
                <a:ext uri="{FF2B5EF4-FFF2-40B4-BE49-F238E27FC236}">
                  <a16:creationId xmlns:a16="http://schemas.microsoft.com/office/drawing/2014/main" id="{16E10BC3-A4CE-40EF-809C-64C6C732D572}"/>
                </a:ext>
              </a:extLst>
            </p:cNvPr>
            <p:cNvSpPr/>
            <p:nvPr/>
          </p:nvSpPr>
          <p:spPr>
            <a:xfrm>
              <a:off x="6334108" y="3763485"/>
              <a:ext cx="548640" cy="548640"/>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27" name="Graphique 30" descr="Liste de contrôle avec un remplissage uni">
              <a:extLst>
                <a:ext uri="{FF2B5EF4-FFF2-40B4-BE49-F238E27FC236}">
                  <a16:creationId xmlns:a16="http://schemas.microsoft.com/office/drawing/2014/main" id="{D5E91F01-FDE0-49A5-87DE-1CDDBC2175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9828" y="3802966"/>
              <a:ext cx="434489" cy="434490"/>
            </a:xfrm>
            <a:prstGeom prst="rect">
              <a:avLst/>
            </a:prstGeom>
          </p:spPr>
        </p:pic>
      </p:grpSp>
      <p:sp>
        <p:nvSpPr>
          <p:cNvPr id="46" name="Ellipse 42">
            <a:extLst>
              <a:ext uri="{FF2B5EF4-FFF2-40B4-BE49-F238E27FC236}">
                <a16:creationId xmlns:a16="http://schemas.microsoft.com/office/drawing/2014/main" id="{5594683D-889E-4EA6-9E4A-0A99B82432FD}"/>
              </a:ext>
            </a:extLst>
          </p:cNvPr>
          <p:cNvSpPr/>
          <p:nvPr/>
        </p:nvSpPr>
        <p:spPr>
          <a:xfrm>
            <a:off x="592022" y="3371342"/>
            <a:ext cx="324337" cy="324000"/>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5</a:t>
            </a:r>
            <a:endParaRPr lang="fr-FR" sz="1600" b="1"/>
          </a:p>
        </p:txBody>
      </p:sp>
      <p:sp>
        <p:nvSpPr>
          <p:cNvPr id="28" name="TextBox 27">
            <a:extLst>
              <a:ext uri="{FF2B5EF4-FFF2-40B4-BE49-F238E27FC236}">
                <a16:creationId xmlns:a16="http://schemas.microsoft.com/office/drawing/2014/main" id="{04E1E940-D423-494A-A1F7-FA6EB774BBD4}"/>
              </a:ext>
            </a:extLst>
          </p:cNvPr>
          <p:cNvSpPr txBox="1"/>
          <p:nvPr/>
        </p:nvSpPr>
        <p:spPr>
          <a:xfrm>
            <a:off x="390400" y="4608416"/>
            <a:ext cx="8363199" cy="400110"/>
          </a:xfrm>
          <a:prstGeom prst="rect">
            <a:avLst/>
          </a:prstGeom>
          <a:noFill/>
        </p:spPr>
        <p:txBody>
          <a:bodyPr wrap="square">
            <a:spAutoFit/>
          </a:bodyPr>
          <a:lstStyle/>
          <a:p>
            <a:pPr marL="342900" marR="0" lvl="1" algn="just" defTabSz="685800" eaLnBrk="1" fontAlgn="auto" latinLnBrk="0" hangingPunct="1">
              <a:lnSpc>
                <a:spcPct val="100000"/>
              </a:lnSpc>
              <a:spcBef>
                <a:spcPts val="0"/>
              </a:spcBef>
              <a:spcAft>
                <a:spcPts val="0"/>
              </a:spcAft>
              <a:buClrTx/>
              <a:buSzTx/>
              <a:tabLst/>
              <a:defRPr/>
            </a:pPr>
            <a:r>
              <a:rPr lang="fr-FR" sz="1000" i="1" kern="0">
                <a:solidFill>
                  <a:srgbClr val="002B49"/>
                </a:solidFill>
                <a:latin typeface="+mj-lt"/>
                <a:ea typeface="+mn-ea"/>
              </a:rPr>
              <a:t>Une fiche mémo « Bonnes pratiques en situation de crise liée à un rançongiciel » est disponible dans votre kit participant. N’hésitez pas à la consulter !</a:t>
            </a:r>
            <a:endParaRPr kumimoji="0" lang="fr-FR" sz="1000" b="0" i="1" u="none" strike="noStrike" kern="0" cap="none" spc="0" normalizeH="0" baseline="0" noProof="0">
              <a:ln>
                <a:noFill/>
              </a:ln>
              <a:solidFill>
                <a:srgbClr val="002B49"/>
              </a:solidFill>
              <a:effectLst/>
              <a:uLnTx/>
              <a:uFillTx/>
              <a:latin typeface="+mj-lt"/>
              <a:ea typeface="+mn-ea"/>
              <a:cs typeface="+mn-cs"/>
            </a:endParaRPr>
          </a:p>
        </p:txBody>
      </p:sp>
      <p:sp>
        <p:nvSpPr>
          <p:cNvPr id="29" name="TextBox 28">
            <a:extLst>
              <a:ext uri="{FF2B5EF4-FFF2-40B4-BE49-F238E27FC236}">
                <a16:creationId xmlns:a16="http://schemas.microsoft.com/office/drawing/2014/main" id="{F19F8DDF-5067-4F5D-AAF4-DEA56688B05C}"/>
              </a:ext>
            </a:extLst>
          </p:cNvPr>
          <p:cNvSpPr txBox="1"/>
          <p:nvPr/>
        </p:nvSpPr>
        <p:spPr>
          <a:xfrm>
            <a:off x="743292" y="1450071"/>
            <a:ext cx="3744417" cy="577081"/>
          </a:xfrm>
          <a:prstGeom prst="rect">
            <a:avLst/>
          </a:prstGeom>
          <a:noFill/>
        </p:spPr>
        <p:txBody>
          <a:bodyPr wrap="square">
            <a:spAutoFit/>
          </a:bodyPr>
          <a:lstStyle/>
          <a:p>
            <a:pPr algn="just"/>
            <a:r>
              <a:rPr lang="fr-FR" sz="1050" kern="0" dirty="0">
                <a:solidFill>
                  <a:srgbClr val="002B49"/>
                </a:solidFill>
                <a:latin typeface="Arial" panose="020B0604020202020204" pitchFamily="34" charset="0"/>
                <a:ea typeface="Geneva" charset="-128"/>
                <a:cs typeface="Arial" panose="020B0604020202020204" pitchFamily="34" charset="0"/>
              </a:rPr>
              <a:t>Il est recommandé par l’état français et l’ANSSI de ne pas payer la rançon qui inciterait les criminels à poursuivre leurs activités malveillantes sur d’autres structures</a:t>
            </a:r>
            <a:endParaRPr lang="en-GB" sz="1050" dirty="0">
              <a:solidFill>
                <a:srgbClr val="002B49"/>
              </a:solidFill>
            </a:endParaRPr>
          </a:p>
        </p:txBody>
      </p:sp>
      <p:sp>
        <p:nvSpPr>
          <p:cNvPr id="30" name="TextBox 29">
            <a:extLst>
              <a:ext uri="{FF2B5EF4-FFF2-40B4-BE49-F238E27FC236}">
                <a16:creationId xmlns:a16="http://schemas.microsoft.com/office/drawing/2014/main" id="{ABAF6910-DB02-4870-A6D4-E7805B26B657}"/>
              </a:ext>
            </a:extLst>
          </p:cNvPr>
          <p:cNvSpPr txBox="1"/>
          <p:nvPr/>
        </p:nvSpPr>
        <p:spPr>
          <a:xfrm>
            <a:off x="4714656" y="1450071"/>
            <a:ext cx="3744417" cy="577081"/>
          </a:xfrm>
          <a:prstGeom prst="rect">
            <a:avLst/>
          </a:prstGeom>
          <a:noFill/>
        </p:spPr>
        <p:txBody>
          <a:bodyPr wrap="square">
            <a:spAutoFit/>
          </a:bodyPr>
          <a:lstStyle/>
          <a:p>
            <a:pPr algn="just"/>
            <a:r>
              <a:rPr lang="fr-FR" sz="1050" kern="0">
                <a:solidFill>
                  <a:srgbClr val="002B49"/>
                </a:solidFill>
                <a:latin typeface="Arial" panose="020B0604020202020204" pitchFamily="34" charset="0"/>
                <a:ea typeface="Geneva" charset="-128"/>
                <a:cs typeface="Arial" panose="020B0604020202020204" pitchFamily="34" charset="0"/>
              </a:rPr>
              <a:t>L’une des premières actions, une fois l’incident déclaré, consiste à éviter la propagation du rançongiciel à l’ensemble des équipements informatiques.</a:t>
            </a:r>
            <a:endParaRPr lang="en-GB" sz="1050">
              <a:solidFill>
                <a:srgbClr val="002B49"/>
              </a:solidFill>
            </a:endParaRPr>
          </a:p>
        </p:txBody>
      </p:sp>
      <p:sp>
        <p:nvSpPr>
          <p:cNvPr id="31" name="TextBox 30">
            <a:extLst>
              <a:ext uri="{FF2B5EF4-FFF2-40B4-BE49-F238E27FC236}">
                <a16:creationId xmlns:a16="http://schemas.microsoft.com/office/drawing/2014/main" id="{9CB12979-B7F0-4CF4-9AC5-96BB495C5647}"/>
              </a:ext>
            </a:extLst>
          </p:cNvPr>
          <p:cNvSpPr txBox="1"/>
          <p:nvPr/>
        </p:nvSpPr>
        <p:spPr>
          <a:xfrm>
            <a:off x="743292" y="2672563"/>
            <a:ext cx="3744417" cy="577081"/>
          </a:xfrm>
          <a:prstGeom prst="rect">
            <a:avLst/>
          </a:prstGeom>
          <a:noFill/>
        </p:spPr>
        <p:txBody>
          <a:bodyPr wrap="square">
            <a:spAutoFit/>
          </a:bodyPr>
          <a:lstStyle/>
          <a:p>
            <a:pPr algn="just"/>
            <a:r>
              <a:rPr lang="fr-FR" sz="1050" kern="0">
                <a:solidFill>
                  <a:srgbClr val="002B49"/>
                </a:solidFill>
                <a:latin typeface="Arial" panose="020B0604020202020204" pitchFamily="34" charset="0"/>
                <a:ea typeface="Geneva" charset="-128"/>
                <a:cs typeface="Arial" panose="020B0604020202020204" pitchFamily="34" charset="0"/>
              </a:rPr>
              <a:t>Le rançongiciel provoque un dysfonctionnement général des activités de la structure de santé qui implique la mise en place de méthodes de travail dans un mode dégradé</a:t>
            </a:r>
            <a:endParaRPr lang="en-GB" sz="1050">
              <a:solidFill>
                <a:srgbClr val="002B49"/>
              </a:solidFill>
            </a:endParaRPr>
          </a:p>
        </p:txBody>
      </p:sp>
      <p:sp>
        <p:nvSpPr>
          <p:cNvPr id="32" name="TextBox 31">
            <a:extLst>
              <a:ext uri="{FF2B5EF4-FFF2-40B4-BE49-F238E27FC236}">
                <a16:creationId xmlns:a16="http://schemas.microsoft.com/office/drawing/2014/main" id="{68B7F15A-079B-4D53-86AA-57CCDAE0B1E2}"/>
              </a:ext>
            </a:extLst>
          </p:cNvPr>
          <p:cNvSpPr txBox="1"/>
          <p:nvPr/>
        </p:nvSpPr>
        <p:spPr>
          <a:xfrm>
            <a:off x="4714656" y="2672563"/>
            <a:ext cx="3744417" cy="577081"/>
          </a:xfrm>
          <a:prstGeom prst="rect">
            <a:avLst/>
          </a:prstGeom>
          <a:noFill/>
        </p:spPr>
        <p:txBody>
          <a:bodyPr wrap="square">
            <a:spAutoFit/>
          </a:bodyPr>
          <a:lstStyle/>
          <a:p>
            <a:pPr algn="just"/>
            <a:r>
              <a:rPr lang="fr-FR" sz="1050" kern="0" dirty="0">
                <a:solidFill>
                  <a:srgbClr val="002B49"/>
                </a:solidFill>
                <a:latin typeface="Arial" panose="020B0604020202020204" pitchFamily="34" charset="0"/>
                <a:ea typeface="Geneva" charset="-128"/>
                <a:cs typeface="Arial" panose="020B0604020202020204" pitchFamily="34" charset="0"/>
              </a:rPr>
              <a:t>Les messages de communication interne et externe doivent être </a:t>
            </a:r>
            <a:r>
              <a:rPr lang="fr-FR" sz="1050" kern="0" dirty="0">
                <a:solidFill>
                  <a:srgbClr val="002B49"/>
                </a:solidFill>
                <a:latin typeface="Arial" panose="020B0604020202020204" pitchFamily="34" charset="0"/>
                <a:cs typeface="Arial" panose="020B0604020202020204" pitchFamily="34" charset="0"/>
              </a:rPr>
              <a:t>anticipés </a:t>
            </a:r>
            <a:r>
              <a:rPr lang="fr-FR" sz="1050" kern="0" dirty="0">
                <a:solidFill>
                  <a:srgbClr val="002B49"/>
                </a:solidFill>
                <a:latin typeface="Arial" panose="020B0604020202020204" pitchFamily="34" charset="0"/>
                <a:ea typeface="Geneva" charset="-128"/>
                <a:cs typeface="Arial" panose="020B0604020202020204" pitchFamily="34" charset="0"/>
              </a:rPr>
              <a:t>au maximum en lien avec les équipes métiers et technique</a:t>
            </a:r>
            <a:endParaRPr lang="en-GB" sz="1050" dirty="0">
              <a:solidFill>
                <a:srgbClr val="002B49"/>
              </a:solidFill>
            </a:endParaRPr>
          </a:p>
        </p:txBody>
      </p:sp>
      <p:sp>
        <p:nvSpPr>
          <p:cNvPr id="33" name="TextBox 32">
            <a:extLst>
              <a:ext uri="{FF2B5EF4-FFF2-40B4-BE49-F238E27FC236}">
                <a16:creationId xmlns:a16="http://schemas.microsoft.com/office/drawing/2014/main" id="{AA32FB86-8DB7-4ABE-92F3-13EEE30A2D3F}"/>
              </a:ext>
            </a:extLst>
          </p:cNvPr>
          <p:cNvSpPr txBox="1"/>
          <p:nvPr/>
        </p:nvSpPr>
        <p:spPr>
          <a:xfrm>
            <a:off x="743292" y="3896507"/>
            <a:ext cx="3744417" cy="577081"/>
          </a:xfrm>
          <a:prstGeom prst="rect">
            <a:avLst/>
          </a:prstGeom>
          <a:noFill/>
        </p:spPr>
        <p:txBody>
          <a:bodyPr wrap="square">
            <a:spAutoFit/>
          </a:bodyPr>
          <a:lstStyle/>
          <a:p>
            <a:pPr algn="just"/>
            <a:r>
              <a:rPr lang="fr-FR" sz="1050" kern="0">
                <a:solidFill>
                  <a:srgbClr val="002B49"/>
                </a:solidFill>
                <a:latin typeface="Arial" panose="020B0604020202020204" pitchFamily="34" charset="0"/>
                <a:ea typeface="Geneva" charset="-128"/>
                <a:cs typeface="Arial" panose="020B0604020202020204" pitchFamily="34" charset="0"/>
              </a:rPr>
              <a:t>Tout au long de la crise, la structure de santé doit être accompagnée techniquement par un PRIS* et/ou par le CERT-santé</a:t>
            </a:r>
            <a:endParaRPr lang="en-GB" sz="1050">
              <a:solidFill>
                <a:srgbClr val="002B49"/>
              </a:solidFill>
            </a:endParaRPr>
          </a:p>
        </p:txBody>
      </p:sp>
      <p:sp>
        <p:nvSpPr>
          <p:cNvPr id="35" name="TextBox 34">
            <a:extLst>
              <a:ext uri="{FF2B5EF4-FFF2-40B4-BE49-F238E27FC236}">
                <a16:creationId xmlns:a16="http://schemas.microsoft.com/office/drawing/2014/main" id="{3B9D9F63-3AE2-4472-8BB2-9B6CC0EE2C8E}"/>
              </a:ext>
            </a:extLst>
          </p:cNvPr>
          <p:cNvSpPr txBox="1"/>
          <p:nvPr/>
        </p:nvSpPr>
        <p:spPr>
          <a:xfrm>
            <a:off x="4714656" y="3896507"/>
            <a:ext cx="3744417" cy="577081"/>
          </a:xfrm>
          <a:prstGeom prst="rect">
            <a:avLst/>
          </a:prstGeom>
          <a:noFill/>
        </p:spPr>
        <p:txBody>
          <a:bodyPr wrap="square">
            <a:spAutoFit/>
          </a:bodyPr>
          <a:lstStyle/>
          <a:p>
            <a:pPr algn="just"/>
            <a:r>
              <a:rPr lang="fr-FR" sz="1050" kern="0">
                <a:solidFill>
                  <a:srgbClr val="002B49"/>
                </a:solidFill>
                <a:latin typeface="Arial" panose="020B0604020202020204" pitchFamily="34" charset="0"/>
                <a:ea typeface="Geneva" charset="-128"/>
                <a:cs typeface="Arial" panose="020B0604020202020204" pitchFamily="34" charset="0"/>
              </a:rPr>
              <a:t>Il s’agira de s’assurer que ces versions restaurées ne soient pas compromises ni vulnérables en appliquant les bons correctifs.</a:t>
            </a:r>
            <a:endParaRPr lang="en-GB" sz="1050">
              <a:solidFill>
                <a:srgbClr val="002B49"/>
              </a:solidFill>
            </a:endParaRPr>
          </a:p>
        </p:txBody>
      </p:sp>
    </p:spTree>
    <p:extLst>
      <p:ext uri="{BB962C8B-B14F-4D97-AF65-F5344CB8AC3E}">
        <p14:creationId xmlns:p14="http://schemas.microsoft.com/office/powerpoint/2010/main" val="33349417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1A77638-E3A9-4806-9457-2C5D1BDDC128}"/>
              </a:ext>
            </a:extLst>
          </p:cNvPr>
          <p:cNvSpPr/>
          <p:nvPr/>
        </p:nvSpPr>
        <p:spPr>
          <a:xfrm>
            <a:off x="0" y="2735217"/>
            <a:ext cx="9144000" cy="2397753"/>
          </a:xfrm>
          <a:prstGeom prst="rect">
            <a:avLst/>
          </a:prstGeom>
          <a:solidFill>
            <a:srgbClr val="93BDD3">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chemeClr val="bg2"/>
              </a:solidFill>
              <a:ea typeface="+mj-ea"/>
              <a:cs typeface="+mj-cs"/>
            </a:endParaRPr>
          </a:p>
        </p:txBody>
      </p:sp>
      <p:sp>
        <p:nvSpPr>
          <p:cNvPr id="2" name="Title 1">
            <a:extLst>
              <a:ext uri="{FF2B5EF4-FFF2-40B4-BE49-F238E27FC236}">
                <a16:creationId xmlns:a16="http://schemas.microsoft.com/office/drawing/2014/main" id="{AD693D57-6546-45A5-B00F-B52F8DE78D5B}"/>
              </a:ext>
            </a:extLst>
          </p:cNvPr>
          <p:cNvSpPr>
            <a:spLocks noGrp="1"/>
          </p:cNvSpPr>
          <p:nvPr>
            <p:ph type="title"/>
          </p:nvPr>
        </p:nvSpPr>
        <p:spPr/>
        <p:txBody>
          <a:bodyPr/>
          <a:lstStyle/>
          <a:p>
            <a:r>
              <a:rPr lang="fr-FR" dirty="0">
                <a:solidFill>
                  <a:srgbClr val="008DBA"/>
                </a:solidFill>
              </a:rPr>
              <a:t>Focus plan de continuité d’activité</a:t>
            </a:r>
          </a:p>
        </p:txBody>
      </p:sp>
      <p:pic>
        <p:nvPicPr>
          <p:cNvPr id="5" name="Graphic 4" descr="Badge Question Mark with solid fill">
            <a:extLst>
              <a:ext uri="{FF2B5EF4-FFF2-40B4-BE49-F238E27FC236}">
                <a16:creationId xmlns:a16="http://schemas.microsoft.com/office/drawing/2014/main" id="{1F6AD1EC-24FB-4075-88C2-50B62FAE3E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3663" y="2833427"/>
            <a:ext cx="457200" cy="457200"/>
          </a:xfrm>
          <a:prstGeom prst="rect">
            <a:avLst/>
          </a:prstGeom>
        </p:spPr>
      </p:pic>
      <p:sp>
        <p:nvSpPr>
          <p:cNvPr id="17" name="TextBox 16">
            <a:extLst>
              <a:ext uri="{FF2B5EF4-FFF2-40B4-BE49-F238E27FC236}">
                <a16:creationId xmlns:a16="http://schemas.microsoft.com/office/drawing/2014/main" id="{16AA23F0-5176-4376-A1C9-FCE7CB36C45E}"/>
              </a:ext>
            </a:extLst>
          </p:cNvPr>
          <p:cNvSpPr txBox="1"/>
          <p:nvPr/>
        </p:nvSpPr>
        <p:spPr>
          <a:xfrm>
            <a:off x="954946" y="2912978"/>
            <a:ext cx="8366233" cy="276999"/>
          </a:xfrm>
          <a:prstGeom prst="rect">
            <a:avLst/>
          </a:prstGeom>
          <a:noFill/>
        </p:spPr>
        <p:txBody>
          <a:bodyPr wrap="square">
            <a:spAutoFit/>
          </a:bodyPr>
          <a:lstStyle/>
          <a:p>
            <a:pPr algn="just"/>
            <a:r>
              <a:rPr lang="fr-FR" sz="1200">
                <a:solidFill>
                  <a:srgbClr val="002B49"/>
                </a:solidFill>
                <a:latin typeface="Arial" panose="020B0604020202020204" pitchFamily="34" charset="0"/>
                <a:cs typeface="Arial" panose="020B0604020202020204" pitchFamily="34" charset="0"/>
              </a:rPr>
              <a:t>Pour mettre en place votre PCA, posez-vous toujours les questions suivantes :</a:t>
            </a:r>
            <a:endParaRPr lang="en-GB" sz="1200">
              <a:solidFill>
                <a:srgbClr val="002B49"/>
              </a:solidFill>
            </a:endParaRPr>
          </a:p>
        </p:txBody>
      </p:sp>
      <p:cxnSp>
        <p:nvCxnSpPr>
          <p:cNvPr id="18" name="Straight Connector 17">
            <a:extLst>
              <a:ext uri="{FF2B5EF4-FFF2-40B4-BE49-F238E27FC236}">
                <a16:creationId xmlns:a16="http://schemas.microsoft.com/office/drawing/2014/main" id="{6AF93789-E622-4C1A-9A7E-747474EEAB43}"/>
              </a:ext>
            </a:extLst>
          </p:cNvPr>
          <p:cNvCxnSpPr>
            <a:cxnSpLocks/>
          </p:cNvCxnSpPr>
          <p:nvPr/>
        </p:nvCxnSpPr>
        <p:spPr>
          <a:xfrm>
            <a:off x="1025010" y="3215091"/>
            <a:ext cx="5333749" cy="0"/>
          </a:xfrm>
          <a:prstGeom prst="line">
            <a:avLst/>
          </a:prstGeom>
          <a:ln w="19050">
            <a:solidFill>
              <a:srgbClr val="008DBA"/>
            </a:solidFill>
          </a:ln>
        </p:spPr>
        <p:style>
          <a:lnRef idx="1">
            <a:schemeClr val="accent2"/>
          </a:lnRef>
          <a:fillRef idx="0">
            <a:schemeClr val="accent2"/>
          </a:fillRef>
          <a:effectRef idx="0">
            <a:schemeClr val="accent2"/>
          </a:effectRef>
          <a:fontRef idx="minor">
            <a:schemeClr val="tx1"/>
          </a:fontRef>
        </p:style>
      </p:cxnSp>
      <p:sp>
        <p:nvSpPr>
          <p:cNvPr id="19" name="TextBox 58">
            <a:extLst>
              <a:ext uri="{FF2B5EF4-FFF2-40B4-BE49-F238E27FC236}">
                <a16:creationId xmlns:a16="http://schemas.microsoft.com/office/drawing/2014/main" id="{7A258DA8-3313-4F94-9B30-F20BCB03E690}"/>
              </a:ext>
            </a:extLst>
          </p:cNvPr>
          <p:cNvSpPr txBox="1"/>
          <p:nvPr/>
        </p:nvSpPr>
        <p:spPr>
          <a:xfrm>
            <a:off x="827584" y="3410108"/>
            <a:ext cx="8096042" cy="261610"/>
          </a:xfrm>
          <a:prstGeom prst="rect">
            <a:avLst/>
          </a:prstGeom>
          <a:noFill/>
        </p:spPr>
        <p:txBody>
          <a:bodyPr wrap="square">
            <a:spAutoFit/>
          </a:bodyPr>
          <a:lstStyle/>
          <a:p>
            <a:pPr algn="just"/>
            <a:r>
              <a:rPr lang="fr-FR" sz="1100" b="1" kern="0" dirty="0">
                <a:solidFill>
                  <a:srgbClr val="008DBA"/>
                </a:solidFill>
                <a:latin typeface="Arial" panose="020B0604020202020204" pitchFamily="34" charset="0"/>
                <a:ea typeface="Geneva" charset="-128"/>
                <a:cs typeface="Arial" panose="020B0604020202020204" pitchFamily="34" charset="0"/>
              </a:rPr>
              <a:t>Quelles sont les activités essentielles à maintenir pour assurer la continuité du service y compris en mode dégradé ?</a:t>
            </a:r>
            <a:endParaRPr lang="en-GB" sz="1100" b="1" dirty="0">
              <a:solidFill>
                <a:srgbClr val="008DBA"/>
              </a:solidFill>
              <a:latin typeface="Arial" panose="020B0604020202020204" pitchFamily="34" charset="0"/>
              <a:cs typeface="Arial" panose="020B0604020202020204" pitchFamily="34" charset="0"/>
            </a:endParaRPr>
          </a:p>
        </p:txBody>
      </p:sp>
      <p:sp>
        <p:nvSpPr>
          <p:cNvPr id="20" name="TextBox 58">
            <a:extLst>
              <a:ext uri="{FF2B5EF4-FFF2-40B4-BE49-F238E27FC236}">
                <a16:creationId xmlns:a16="http://schemas.microsoft.com/office/drawing/2014/main" id="{FC2BB451-A4F1-40D1-9584-6D9F065D4069}"/>
              </a:ext>
            </a:extLst>
          </p:cNvPr>
          <p:cNvSpPr txBox="1"/>
          <p:nvPr/>
        </p:nvSpPr>
        <p:spPr>
          <a:xfrm>
            <a:off x="827584" y="3768429"/>
            <a:ext cx="8094771" cy="261610"/>
          </a:xfrm>
          <a:prstGeom prst="rect">
            <a:avLst/>
          </a:prstGeom>
          <a:noFill/>
        </p:spPr>
        <p:txBody>
          <a:bodyPr wrap="square">
            <a:spAutoFit/>
          </a:bodyPr>
          <a:lstStyle/>
          <a:p>
            <a:pPr algn="just"/>
            <a:r>
              <a:rPr lang="fr-FR" sz="1100" b="1" kern="0" dirty="0">
                <a:solidFill>
                  <a:srgbClr val="008DBA"/>
                </a:solidFill>
                <a:latin typeface="Arial" panose="020B0604020202020204" pitchFamily="34" charset="0"/>
                <a:ea typeface="Geneva" charset="-128"/>
                <a:cs typeface="Arial" panose="020B0604020202020204" pitchFamily="34" charset="0"/>
              </a:rPr>
              <a:t>Comment adapter l’organisation et les conditions de travail au sein de mes services ? </a:t>
            </a:r>
            <a:endParaRPr lang="en-GB" sz="1100" b="1" dirty="0">
              <a:solidFill>
                <a:srgbClr val="008DBA"/>
              </a:solidFill>
              <a:latin typeface="Arial" panose="020B0604020202020204" pitchFamily="34" charset="0"/>
              <a:cs typeface="Arial" panose="020B0604020202020204" pitchFamily="34" charset="0"/>
            </a:endParaRPr>
          </a:p>
        </p:txBody>
      </p:sp>
      <p:sp>
        <p:nvSpPr>
          <p:cNvPr id="24" name="TextBox 58">
            <a:extLst>
              <a:ext uri="{FF2B5EF4-FFF2-40B4-BE49-F238E27FC236}">
                <a16:creationId xmlns:a16="http://schemas.microsoft.com/office/drawing/2014/main" id="{A0EF56E1-830B-46B9-B886-B4F61CA01EC1}"/>
              </a:ext>
            </a:extLst>
          </p:cNvPr>
          <p:cNvSpPr txBox="1"/>
          <p:nvPr/>
        </p:nvSpPr>
        <p:spPr>
          <a:xfrm>
            <a:off x="827584" y="4126750"/>
            <a:ext cx="8094771" cy="430887"/>
          </a:xfrm>
          <a:prstGeom prst="rect">
            <a:avLst/>
          </a:prstGeom>
          <a:noFill/>
        </p:spPr>
        <p:txBody>
          <a:bodyPr wrap="square" lIns="91440" tIns="45720" rIns="91440" bIns="45720" anchor="t">
            <a:spAutoFit/>
          </a:bodyPr>
          <a:lstStyle/>
          <a:p>
            <a:pPr algn="just"/>
            <a:r>
              <a:rPr lang="fr-FR" sz="1100" b="1" kern="0">
                <a:solidFill>
                  <a:srgbClr val="008DBA"/>
                </a:solidFill>
                <a:latin typeface="Arial"/>
                <a:ea typeface="Geneva"/>
                <a:cs typeface="Arial"/>
              </a:rPr>
              <a:t>Quels effectifs minimums sont nécessaires pour assurer le maintien des activités essentielles et quels sont les renforts possibles ?</a:t>
            </a:r>
            <a:endParaRPr lang="en-GB" sz="1100" b="1">
              <a:solidFill>
                <a:srgbClr val="008DBA"/>
              </a:solidFill>
              <a:latin typeface="Arial"/>
              <a:ea typeface="Geneva"/>
              <a:cs typeface="Arial"/>
            </a:endParaRPr>
          </a:p>
        </p:txBody>
      </p:sp>
      <p:pic>
        <p:nvPicPr>
          <p:cNvPr id="28" name="Graphic 27" descr="Heartbeat outline">
            <a:extLst>
              <a:ext uri="{FF2B5EF4-FFF2-40B4-BE49-F238E27FC236}">
                <a16:creationId xmlns:a16="http://schemas.microsoft.com/office/drawing/2014/main" id="{5A4EFE2D-D0A7-4031-8415-147C6DE1BE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829" y="958505"/>
            <a:ext cx="642299" cy="642299"/>
          </a:xfrm>
          <a:prstGeom prst="rect">
            <a:avLst/>
          </a:prstGeom>
        </p:spPr>
      </p:pic>
      <p:sp>
        <p:nvSpPr>
          <p:cNvPr id="29" name="TextBox 28">
            <a:extLst>
              <a:ext uri="{FF2B5EF4-FFF2-40B4-BE49-F238E27FC236}">
                <a16:creationId xmlns:a16="http://schemas.microsoft.com/office/drawing/2014/main" id="{394D1534-E6AC-4EB6-AFD5-236A33CA1F73}"/>
              </a:ext>
            </a:extLst>
          </p:cNvPr>
          <p:cNvSpPr txBox="1"/>
          <p:nvPr/>
        </p:nvSpPr>
        <p:spPr>
          <a:xfrm>
            <a:off x="1043673" y="1002655"/>
            <a:ext cx="7295641" cy="553998"/>
          </a:xfrm>
          <a:prstGeom prst="rect">
            <a:avLst/>
          </a:prstGeom>
          <a:noFill/>
        </p:spPr>
        <p:txBody>
          <a:bodyPr wrap="square" lIns="91440" tIns="45720" rIns="91440" bIns="45720" anchor="t">
            <a:spAutoFit/>
          </a:bodyPr>
          <a:lstStyle/>
          <a:p>
            <a:r>
              <a:rPr lang="fr-FR" sz="1000" b="1" kern="0" dirty="0">
                <a:solidFill>
                  <a:srgbClr val="002B49"/>
                </a:solidFill>
                <a:latin typeface="+mj-lt"/>
                <a:ea typeface="+mn-ea"/>
              </a:rPr>
              <a:t>L’exercice de crise cybersécurité réalisé aujourd’hui est une bonne mise en situation pour adopter les bons réflexes de gestion de crise et les affronter avec plus de sérénité. En complément, il est intéressant de travailler au </a:t>
            </a:r>
            <a:r>
              <a:rPr lang="fr-FR" sz="1000" b="1" kern="0" dirty="0">
                <a:solidFill>
                  <a:srgbClr val="008DBA"/>
                </a:solidFill>
                <a:latin typeface="+mj-lt"/>
                <a:ea typeface="+mn-ea"/>
              </a:rPr>
              <a:t>Plan de Continuité d’Activité de votre structure (PCA) </a:t>
            </a:r>
            <a:r>
              <a:rPr lang="fr-FR" sz="1000" b="1" kern="0" dirty="0">
                <a:solidFill>
                  <a:srgbClr val="002B49"/>
                </a:solidFill>
                <a:latin typeface="+mj-lt"/>
                <a:ea typeface="+mn-ea"/>
              </a:rPr>
              <a:t>qui vous fournira un cadre pour assurer la résilience en définissant : </a:t>
            </a:r>
            <a:endParaRPr lang="en-GB" sz="1000" b="1" dirty="0">
              <a:solidFill>
                <a:srgbClr val="002B49"/>
              </a:solidFill>
            </a:endParaRPr>
          </a:p>
        </p:txBody>
      </p:sp>
      <p:cxnSp>
        <p:nvCxnSpPr>
          <p:cNvPr id="30" name="Straight Connector 29">
            <a:extLst>
              <a:ext uri="{FF2B5EF4-FFF2-40B4-BE49-F238E27FC236}">
                <a16:creationId xmlns:a16="http://schemas.microsoft.com/office/drawing/2014/main" id="{68700EAD-08AF-40F2-B2E1-20D716F39021}"/>
              </a:ext>
            </a:extLst>
          </p:cNvPr>
          <p:cNvCxnSpPr>
            <a:cxnSpLocks/>
          </p:cNvCxnSpPr>
          <p:nvPr/>
        </p:nvCxnSpPr>
        <p:spPr>
          <a:xfrm>
            <a:off x="900865" y="1953816"/>
            <a:ext cx="203200" cy="0"/>
          </a:xfrm>
          <a:prstGeom prst="line">
            <a:avLst/>
          </a:prstGeom>
          <a:ln w="12700">
            <a:solidFill>
              <a:srgbClr val="008DB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5B27D51-0062-477F-9364-F830BA6B15A4}"/>
              </a:ext>
            </a:extLst>
          </p:cNvPr>
          <p:cNvCxnSpPr>
            <a:cxnSpLocks/>
          </p:cNvCxnSpPr>
          <p:nvPr/>
        </p:nvCxnSpPr>
        <p:spPr>
          <a:xfrm>
            <a:off x="3517463" y="1953818"/>
            <a:ext cx="203200" cy="0"/>
          </a:xfrm>
          <a:prstGeom prst="line">
            <a:avLst/>
          </a:prstGeom>
          <a:ln w="12700">
            <a:solidFill>
              <a:srgbClr val="008DBA"/>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A0266B0-C613-41A3-BF16-D689E56E2549}"/>
              </a:ext>
            </a:extLst>
          </p:cNvPr>
          <p:cNvSpPr txBox="1"/>
          <p:nvPr/>
        </p:nvSpPr>
        <p:spPr>
          <a:xfrm>
            <a:off x="1157408" y="1830707"/>
            <a:ext cx="2168518" cy="246221"/>
          </a:xfrm>
          <a:prstGeom prst="rect">
            <a:avLst/>
          </a:prstGeom>
          <a:noFill/>
        </p:spPr>
        <p:txBody>
          <a:bodyPr wrap="square">
            <a:spAutoFit/>
          </a:bodyPr>
          <a:lstStyle/>
          <a:p>
            <a:r>
              <a:rPr lang="fr-FR" sz="1000" kern="0">
                <a:solidFill>
                  <a:srgbClr val="002B49"/>
                </a:solidFill>
                <a:latin typeface="+mj-lt"/>
                <a:ea typeface="+mn-ea"/>
              </a:rPr>
              <a:t>Les services et processus critiques</a:t>
            </a:r>
            <a:endParaRPr lang="en-GB" sz="1000">
              <a:solidFill>
                <a:srgbClr val="002B49"/>
              </a:solidFill>
            </a:endParaRPr>
          </a:p>
        </p:txBody>
      </p:sp>
      <p:sp>
        <p:nvSpPr>
          <p:cNvPr id="33" name="TextBox 32">
            <a:extLst>
              <a:ext uri="{FF2B5EF4-FFF2-40B4-BE49-F238E27FC236}">
                <a16:creationId xmlns:a16="http://schemas.microsoft.com/office/drawing/2014/main" id="{C76EC368-B334-4A0E-9CD4-EE64B9C7C09A}"/>
              </a:ext>
            </a:extLst>
          </p:cNvPr>
          <p:cNvSpPr txBox="1"/>
          <p:nvPr/>
        </p:nvSpPr>
        <p:spPr>
          <a:xfrm>
            <a:off x="3786790" y="1826670"/>
            <a:ext cx="3885827" cy="246221"/>
          </a:xfrm>
          <a:prstGeom prst="rect">
            <a:avLst/>
          </a:prstGeom>
          <a:noFill/>
        </p:spPr>
        <p:txBody>
          <a:bodyPr wrap="square">
            <a:spAutoFit/>
          </a:bodyPr>
          <a:lstStyle/>
          <a:p>
            <a:r>
              <a:rPr lang="fr-FR" sz="1000" kern="0">
                <a:solidFill>
                  <a:srgbClr val="002B49"/>
                </a:solidFill>
                <a:latin typeface="+mj-lt"/>
                <a:ea typeface="+mn-ea"/>
              </a:rPr>
              <a:t>Les solutions de fonctionnement et de communication dégradées </a:t>
            </a:r>
            <a:endParaRPr lang="en-GB" sz="1000">
              <a:solidFill>
                <a:srgbClr val="002B49"/>
              </a:solidFill>
            </a:endParaRPr>
          </a:p>
        </p:txBody>
      </p:sp>
      <p:cxnSp>
        <p:nvCxnSpPr>
          <p:cNvPr id="34" name="Straight Connector 33">
            <a:extLst>
              <a:ext uri="{FF2B5EF4-FFF2-40B4-BE49-F238E27FC236}">
                <a16:creationId xmlns:a16="http://schemas.microsoft.com/office/drawing/2014/main" id="{0442789F-39EC-43FB-A10D-E7910AAFC108}"/>
              </a:ext>
            </a:extLst>
          </p:cNvPr>
          <p:cNvCxnSpPr>
            <a:cxnSpLocks/>
          </p:cNvCxnSpPr>
          <p:nvPr/>
        </p:nvCxnSpPr>
        <p:spPr>
          <a:xfrm>
            <a:off x="900865" y="2285172"/>
            <a:ext cx="203200" cy="0"/>
          </a:xfrm>
          <a:prstGeom prst="line">
            <a:avLst/>
          </a:prstGeom>
          <a:ln w="12700">
            <a:solidFill>
              <a:srgbClr val="008DBA"/>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5ADB9B7-AB20-421A-9B6D-06A180A17703}"/>
              </a:ext>
            </a:extLst>
          </p:cNvPr>
          <p:cNvSpPr txBox="1"/>
          <p:nvPr/>
        </p:nvSpPr>
        <p:spPr>
          <a:xfrm>
            <a:off x="1157407" y="2162062"/>
            <a:ext cx="4041975" cy="246221"/>
          </a:xfrm>
          <a:prstGeom prst="rect">
            <a:avLst/>
          </a:prstGeom>
          <a:noFill/>
        </p:spPr>
        <p:txBody>
          <a:bodyPr wrap="square">
            <a:spAutoFit/>
          </a:bodyPr>
          <a:lstStyle/>
          <a:p>
            <a:r>
              <a:rPr lang="fr-FR" sz="1000" kern="0">
                <a:solidFill>
                  <a:srgbClr val="002B49"/>
                </a:solidFill>
                <a:latin typeface="+mj-lt"/>
                <a:ea typeface="+mn-ea"/>
              </a:rPr>
              <a:t>Un planning des actions prioritaires pour rétablir l’activité métier</a:t>
            </a:r>
            <a:endParaRPr lang="en-GB" sz="1000">
              <a:solidFill>
                <a:srgbClr val="002B49"/>
              </a:solidFill>
            </a:endParaRPr>
          </a:p>
        </p:txBody>
      </p:sp>
      <p:cxnSp>
        <p:nvCxnSpPr>
          <p:cNvPr id="36" name="Straight Connector 35">
            <a:extLst>
              <a:ext uri="{FF2B5EF4-FFF2-40B4-BE49-F238E27FC236}">
                <a16:creationId xmlns:a16="http://schemas.microsoft.com/office/drawing/2014/main" id="{98CA6941-F55E-46F2-B670-FD94C533A31C}"/>
              </a:ext>
            </a:extLst>
          </p:cNvPr>
          <p:cNvCxnSpPr>
            <a:cxnSpLocks/>
          </p:cNvCxnSpPr>
          <p:nvPr/>
        </p:nvCxnSpPr>
        <p:spPr>
          <a:xfrm>
            <a:off x="5027873" y="2285172"/>
            <a:ext cx="203200" cy="0"/>
          </a:xfrm>
          <a:prstGeom prst="line">
            <a:avLst/>
          </a:prstGeom>
          <a:ln w="12700">
            <a:solidFill>
              <a:srgbClr val="008DBA"/>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207D90-EC17-4689-82D1-9BE6373E7B63}"/>
              </a:ext>
            </a:extLst>
          </p:cNvPr>
          <p:cNvSpPr txBox="1"/>
          <p:nvPr/>
        </p:nvSpPr>
        <p:spPr>
          <a:xfrm>
            <a:off x="5336273" y="2085117"/>
            <a:ext cx="3215910" cy="400110"/>
          </a:xfrm>
          <a:prstGeom prst="rect">
            <a:avLst/>
          </a:prstGeom>
          <a:noFill/>
        </p:spPr>
        <p:txBody>
          <a:bodyPr wrap="square">
            <a:spAutoFit/>
          </a:bodyPr>
          <a:lstStyle/>
          <a:p>
            <a:r>
              <a:rPr lang="fr-FR" sz="1000" kern="0">
                <a:solidFill>
                  <a:srgbClr val="002B49"/>
                </a:solidFill>
                <a:latin typeface="+mj-lt"/>
                <a:ea typeface="+mn-ea"/>
              </a:rPr>
              <a:t>Les processus de restauration des données et / ou de reconstruction du système d’information</a:t>
            </a:r>
            <a:endParaRPr lang="en-GB" sz="1000">
              <a:solidFill>
                <a:srgbClr val="002B49"/>
              </a:solidFill>
            </a:endParaRPr>
          </a:p>
        </p:txBody>
      </p:sp>
      <p:grpSp>
        <p:nvGrpSpPr>
          <p:cNvPr id="43" name="Groupe 46">
            <a:extLst>
              <a:ext uri="{FF2B5EF4-FFF2-40B4-BE49-F238E27FC236}">
                <a16:creationId xmlns:a16="http://schemas.microsoft.com/office/drawing/2014/main" id="{4B92167B-9F7E-4EE6-AA09-C87C698728E8}"/>
              </a:ext>
            </a:extLst>
          </p:cNvPr>
          <p:cNvGrpSpPr/>
          <p:nvPr/>
        </p:nvGrpSpPr>
        <p:grpSpPr>
          <a:xfrm>
            <a:off x="3737567" y="4785773"/>
            <a:ext cx="248985" cy="260000"/>
            <a:chOff x="6334108" y="3763485"/>
            <a:chExt cx="548640" cy="548640"/>
          </a:xfrm>
        </p:grpSpPr>
        <p:sp>
          <p:nvSpPr>
            <p:cNvPr id="44" name="Ellipse 42">
              <a:extLst>
                <a:ext uri="{FF2B5EF4-FFF2-40B4-BE49-F238E27FC236}">
                  <a16:creationId xmlns:a16="http://schemas.microsoft.com/office/drawing/2014/main" id="{D619E53F-80EA-4A87-B12F-60188C9EF566}"/>
                </a:ext>
              </a:extLst>
            </p:cNvPr>
            <p:cNvSpPr/>
            <p:nvPr/>
          </p:nvSpPr>
          <p:spPr>
            <a:xfrm>
              <a:off x="6334108" y="3763485"/>
              <a:ext cx="548640" cy="548640"/>
            </a:xfrm>
            <a:prstGeom prst="ellipse">
              <a:avLst/>
            </a:prstGeom>
            <a:solidFill>
              <a:srgbClr val="00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45" name="Graphique 30" descr="Liste de contrôle avec un remplissage uni">
              <a:extLst>
                <a:ext uri="{FF2B5EF4-FFF2-40B4-BE49-F238E27FC236}">
                  <a16:creationId xmlns:a16="http://schemas.microsoft.com/office/drawing/2014/main" id="{F0293D1E-6E60-42F0-A587-ECA16414EA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79828" y="3802966"/>
              <a:ext cx="434489" cy="434490"/>
            </a:xfrm>
            <a:prstGeom prst="rect">
              <a:avLst/>
            </a:prstGeom>
          </p:spPr>
        </p:pic>
      </p:grpSp>
      <p:sp>
        <p:nvSpPr>
          <p:cNvPr id="46" name="TextBox 45">
            <a:extLst>
              <a:ext uri="{FF2B5EF4-FFF2-40B4-BE49-F238E27FC236}">
                <a16:creationId xmlns:a16="http://schemas.microsoft.com/office/drawing/2014/main" id="{1887C566-52BD-4DCE-BA03-7315581D97DC}"/>
              </a:ext>
            </a:extLst>
          </p:cNvPr>
          <p:cNvSpPr txBox="1"/>
          <p:nvPr/>
        </p:nvSpPr>
        <p:spPr>
          <a:xfrm>
            <a:off x="4032261" y="4799402"/>
            <a:ext cx="7100082" cy="246221"/>
          </a:xfrm>
          <a:prstGeom prst="rect">
            <a:avLst/>
          </a:prstGeom>
          <a:noFill/>
        </p:spPr>
        <p:txBody>
          <a:bodyPr wrap="square" lIns="91440" tIns="45720" rIns="91440" bIns="45720" anchor="t">
            <a:spAutoFit/>
          </a:bodyPr>
          <a:lstStyle/>
          <a:p>
            <a:r>
              <a:rPr lang="fr-FR" sz="1000" kern="0" dirty="0">
                <a:solidFill>
                  <a:srgbClr val="002B49"/>
                </a:solidFill>
                <a:latin typeface="+mj-lt"/>
                <a:ea typeface="+mn-ea"/>
              </a:rPr>
              <a:t>Retrouvez plus d’information sur le sujet dans la fiche « Plan de Continuité d’Activité »</a:t>
            </a:r>
            <a:endParaRPr lang="en-GB" sz="1000" dirty="0">
              <a:solidFill>
                <a:srgbClr val="002B49"/>
              </a:solidFill>
            </a:endParaRPr>
          </a:p>
        </p:txBody>
      </p:sp>
      <p:pic>
        <p:nvPicPr>
          <p:cNvPr id="10" name="Graphic 9" descr="Checkmark with solid fill">
            <a:extLst>
              <a:ext uri="{FF2B5EF4-FFF2-40B4-BE49-F238E27FC236}">
                <a16:creationId xmlns:a16="http://schemas.microsoft.com/office/drawing/2014/main" id="{2056D2E8-F9E1-44D8-9C37-31578B249D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973" y="3408017"/>
            <a:ext cx="261611" cy="261611"/>
          </a:xfrm>
          <a:prstGeom prst="rect">
            <a:avLst/>
          </a:prstGeom>
        </p:spPr>
      </p:pic>
      <p:pic>
        <p:nvPicPr>
          <p:cNvPr id="47" name="Graphic 46" descr="Checkmark with solid fill">
            <a:extLst>
              <a:ext uri="{FF2B5EF4-FFF2-40B4-BE49-F238E27FC236}">
                <a16:creationId xmlns:a16="http://schemas.microsoft.com/office/drawing/2014/main" id="{04821426-342A-410F-BF07-332E55111D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973" y="3789108"/>
            <a:ext cx="261611" cy="261611"/>
          </a:xfrm>
          <a:prstGeom prst="rect">
            <a:avLst/>
          </a:prstGeom>
        </p:spPr>
      </p:pic>
      <p:pic>
        <p:nvPicPr>
          <p:cNvPr id="48" name="Graphic 47" descr="Checkmark with solid fill">
            <a:extLst>
              <a:ext uri="{FF2B5EF4-FFF2-40B4-BE49-F238E27FC236}">
                <a16:creationId xmlns:a16="http://schemas.microsoft.com/office/drawing/2014/main" id="{C2F08EB8-136A-46AE-B14A-3BBF71D465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973" y="4207580"/>
            <a:ext cx="261611" cy="261611"/>
          </a:xfrm>
          <a:prstGeom prst="rect">
            <a:avLst/>
          </a:prstGeom>
        </p:spPr>
      </p:pic>
    </p:spTree>
    <p:extLst>
      <p:ext uri="{BB962C8B-B14F-4D97-AF65-F5344CB8AC3E}">
        <p14:creationId xmlns:p14="http://schemas.microsoft.com/office/powerpoint/2010/main" val="21232783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2163EB5-F50B-436D-B859-B6528248BF9A}"/>
              </a:ext>
            </a:extLst>
          </p:cNvPr>
          <p:cNvSpPr>
            <a:spLocks noGrp="1"/>
          </p:cNvSpPr>
          <p:nvPr>
            <p:ph idx="1"/>
          </p:nvPr>
        </p:nvSpPr>
        <p:spPr/>
        <p:txBody>
          <a:bodyPr anchor="ctr">
            <a:normAutofit/>
          </a:bodyPr>
          <a:lstStyle/>
          <a:p>
            <a:pPr algn="ctr"/>
            <a:r>
              <a:rPr lang="fr-FR" sz="3600" i="1" cap="small" dirty="0">
                <a:solidFill>
                  <a:srgbClr val="0070C0"/>
                </a:solidFill>
              </a:rPr>
              <a:t>Merci de répondre au questionnaire reçu par mail et sms.</a:t>
            </a:r>
          </a:p>
          <a:p>
            <a:pPr algn="ctr"/>
            <a:endParaRPr lang="fr-FR" sz="3600" i="1" cap="small" dirty="0">
              <a:solidFill>
                <a:srgbClr val="0070C0"/>
              </a:solidFill>
            </a:endParaRPr>
          </a:p>
          <a:p>
            <a:pPr algn="ctr"/>
            <a:r>
              <a:rPr lang="fr-FR" sz="4000" cap="small" dirty="0">
                <a:solidFill>
                  <a:srgbClr val="002B49"/>
                </a:solidFill>
              </a:rPr>
              <a:t>Des questions ? </a:t>
            </a:r>
          </a:p>
          <a:p>
            <a:pPr algn="ctr"/>
            <a:r>
              <a:rPr lang="fr-FR" sz="4000" cap="small" dirty="0">
                <a:solidFill>
                  <a:srgbClr val="002B49"/>
                </a:solidFill>
              </a:rPr>
              <a:t>Merci de votre participation </a:t>
            </a:r>
            <a:r>
              <a:rPr lang="en-GB" sz="4000" cap="small" dirty="0">
                <a:solidFill>
                  <a:srgbClr val="002B49"/>
                </a:solidFill>
              </a:rPr>
              <a:t>!</a:t>
            </a:r>
          </a:p>
        </p:txBody>
      </p:sp>
    </p:spTree>
    <p:extLst>
      <p:ext uri="{BB962C8B-B14F-4D97-AF65-F5344CB8AC3E}">
        <p14:creationId xmlns:p14="http://schemas.microsoft.com/office/powerpoint/2010/main" val="39140866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kr8tXlBJUUqNqiZ0I49k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m87izk5wZEaI8uX52B.6p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FRrtJ3DyPkaPTXz_h8rXOw"/>
  <p:tag name="TEMPLAFYSLIDEID" val="637135679247006874"/>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SzKWwx0rh06WHTbH37BI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lPha5Sjq.kKF5pImzvzTYQ"/>
</p:tagLst>
</file>

<file path=ppt/theme/theme1.xml><?xml version="1.0" encoding="utf-8"?>
<a:theme xmlns:a="http://schemas.openxmlformats.org/drawingml/2006/main" name="ANS_THEME STANDARD_V1.0">
  <a:themeElements>
    <a:clrScheme name="Custom 1">
      <a:dk1>
        <a:sysClr val="windowText" lastClr="000000"/>
      </a:dk1>
      <a:lt1>
        <a:sysClr val="window" lastClr="FFFFFF"/>
      </a:lt1>
      <a:dk2>
        <a:srgbClr val="44546A"/>
      </a:dk2>
      <a:lt2>
        <a:srgbClr val="E7E6E6"/>
      </a:lt2>
      <a:accent1>
        <a:srgbClr val="DAADCE"/>
      </a:accent1>
      <a:accent2>
        <a:srgbClr val="F28DBC"/>
      </a:accent2>
      <a:accent3>
        <a:srgbClr val="A5A5A5"/>
      </a:accent3>
      <a:accent4>
        <a:srgbClr val="EB5B65"/>
      </a:accent4>
      <a:accent5>
        <a:srgbClr val="E94C96"/>
      </a:accent5>
      <a:accent6>
        <a:srgbClr val="FF9900"/>
      </a:accent6>
      <a:hlink>
        <a:srgbClr val="0563C1"/>
      </a:hlink>
      <a:folHlink>
        <a:srgbClr val="954F72"/>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1.0.potx" id="{1D0B4528-888A-4F4B-A3C8-6EAC4B100E8E}" vid="{1774E66C-32F2-4469-890D-D4A16E5F2A1A}"/>
    </a:ext>
  </a:extLst>
</a:theme>
</file>

<file path=ppt/theme/theme2.xml><?xml version="1.0" encoding="utf-8"?>
<a:theme xmlns:a="http://schemas.openxmlformats.org/drawingml/2006/main" name="Livrable-FR-A4-Paysage-201609">
  <a:themeElements>
    <a:clrScheme name="Custom 1">
      <a:dk1>
        <a:sysClr val="windowText" lastClr="000000"/>
      </a:dk1>
      <a:lt1>
        <a:sysClr val="window" lastClr="FFFFFF"/>
      </a:lt1>
      <a:dk2>
        <a:srgbClr val="44546A"/>
      </a:dk2>
      <a:lt2>
        <a:srgbClr val="E7E6E6"/>
      </a:lt2>
      <a:accent1>
        <a:srgbClr val="DAADCE"/>
      </a:accent1>
      <a:accent2>
        <a:srgbClr val="F28DBC"/>
      </a:accent2>
      <a:accent3>
        <a:srgbClr val="A5A5A5"/>
      </a:accent3>
      <a:accent4>
        <a:srgbClr val="EB5B65"/>
      </a:accent4>
      <a:accent5>
        <a:srgbClr val="E94C96"/>
      </a:accent5>
      <a:accent6>
        <a:srgbClr val="FF9900"/>
      </a:accent6>
      <a:hlink>
        <a:srgbClr val="0563C1"/>
      </a:hlink>
      <a:folHlink>
        <a:srgbClr val="954F72"/>
      </a:folHlink>
    </a:clrScheme>
    <a:fontScheme name="Wavestone 2">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2021 - ANS MBO EJU_Vrestauree.potx" id="{17486889-55FD-4B3A-9B8C-9381E926425A}" vid="{DA24B482-FECB-45BE-BC0B-D31EBF2723D8}"/>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F3E7669299ED498BF8670751246C9C" ma:contentTypeVersion="12" ma:contentTypeDescription="Create a new document." ma:contentTypeScope="" ma:versionID="99579a07d9128ec2e118d33671f23733">
  <xsd:schema xmlns:xsd="http://www.w3.org/2001/XMLSchema" xmlns:xs="http://www.w3.org/2001/XMLSchema" xmlns:p="http://schemas.microsoft.com/office/2006/metadata/properties" xmlns:ns2="4520935d-3cb4-43ba-adb2-da5d9336ef02" targetNamespace="http://schemas.microsoft.com/office/2006/metadata/properties" ma:root="true" ma:fieldsID="a8f0c31b3c72223f14bd9448749f391b" ns2:_="">
    <xsd:import namespace="4520935d-3cb4-43ba-adb2-da5d9336ef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0935d-3cb4-43ba-adb2-da5d9336e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93a45ad-51f6-4a41-beee-2f64d7f7152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20935d-3cb4-43ba-adb2-da5d9336ef0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63BAC2-177C-4C79-A1E8-AC683834D375}"/>
</file>

<file path=customXml/itemProps2.xml><?xml version="1.0" encoding="utf-8"?>
<ds:datastoreItem xmlns:ds="http://schemas.openxmlformats.org/officeDocument/2006/customXml" ds:itemID="{CB1E83EA-6683-4DED-9ED6-15F8C8B413C4}">
  <ds:schemaRefs>
    <ds:schemaRef ds:uri="http://schemas.microsoft.com/sharepoint/v3/contenttype/forms"/>
  </ds:schemaRefs>
</ds:datastoreItem>
</file>

<file path=customXml/itemProps3.xml><?xml version="1.0" encoding="utf-8"?>
<ds:datastoreItem xmlns:ds="http://schemas.openxmlformats.org/officeDocument/2006/customXml" ds:itemID="{DCDA2E8C-0A7F-4C3B-AA04-626AC3BF842F}">
  <ds:schemaRefs>
    <ds:schemaRef ds:uri="20d718ce-b60b-4ce5-9a53-cc94fa03ebf3"/>
    <ds:schemaRef ds:uri="6406ba17-b0f9-4a9b-aba1-3e1afb9077dd"/>
    <ds:schemaRef ds:uri="801c3236-88d5-40c6-9c3d-32f327cfc0ab"/>
    <ds:schemaRef ds:uri="e64d11e2-49ac-4610-b7f4-939867494d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4520935d-3cb4-43ba-adb2-da5d9336ef02"/>
  </ds:schemaRefs>
</ds:datastoreItem>
</file>

<file path=docProps/app.xml><?xml version="1.0" encoding="utf-8"?>
<Properties xmlns="http://schemas.openxmlformats.org/officeDocument/2006/extended-properties" xmlns:vt="http://schemas.openxmlformats.org/officeDocument/2006/docPropsVTypes">
  <Template>ANS_MOD_STANDARD_POWERPOINT_V1.0</Template>
  <TotalTime>54</TotalTime>
  <Words>960</Words>
  <Application>Microsoft Office PowerPoint</Application>
  <PresentationFormat>Affichage à l'écran (16:9)</PresentationFormat>
  <Paragraphs>99</Paragraphs>
  <Slides>9</Slides>
  <Notes>7</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9</vt:i4>
      </vt:variant>
    </vt:vector>
  </HeadingPairs>
  <TitlesOfParts>
    <vt:vector size="17" baseType="lpstr">
      <vt:lpstr>Arial</vt:lpstr>
      <vt:lpstr>Tahoma</vt:lpstr>
      <vt:lpstr>Tempus Sans ITC</vt:lpstr>
      <vt:lpstr>Webdings</vt:lpstr>
      <vt:lpstr>Wingdings</vt:lpstr>
      <vt:lpstr>Wingdings 3</vt:lpstr>
      <vt:lpstr>ANS_THEME STANDARD_V1.0</vt:lpstr>
      <vt:lpstr>Livrable-FR-A4-Paysage-201609</vt:lpstr>
      <vt:lpstr>Exercice de gestion  de crise cyber</vt:lpstr>
      <vt:lpstr>Présentation PowerPoint</vt:lpstr>
      <vt:lpstr>Objectifs de l’exercice de crise cyber</vt:lpstr>
      <vt:lpstr>Débriefing des joueurs</vt:lpstr>
      <vt:lpstr>Débriefing de l’animateur / des observateurs</vt:lpstr>
      <vt:lpstr>Rappel des bonnes pratiques d’organisation de crise</vt:lpstr>
      <vt:lpstr>Rappel des bonnes pratiques en cas de crise liée à un rançongiciel</vt:lpstr>
      <vt:lpstr>Focus plan de continuité d’activité</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Vincent CORNET</dc:creator>
  <cp:lastModifiedBy>Stéphane BOUCHUT</cp:lastModifiedBy>
  <cp:revision>1</cp:revision>
  <cp:lastPrinted>2018-03-02T11:16:01Z</cp:lastPrinted>
  <dcterms:created xsi:type="dcterms:W3CDTF">2020-03-11T15:38:49Z</dcterms:created>
  <dcterms:modified xsi:type="dcterms:W3CDTF">2025-11-05T15:52:26Z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itre">
    <vt:lpwstr>Titre du document</vt:lpwstr>
  </property>
  <property fmtid="{D5CDD505-2E9C-101B-9397-08002B2CF9AE}" pid="3" name="_Sous-titre">
    <vt:lpwstr>Sous-titre</vt:lpwstr>
  </property>
  <property fmtid="{D5CDD505-2E9C-101B-9397-08002B2CF9AE}" pid="4" name="_Projet">
    <vt:lpwstr>Nom du projet</vt:lpwstr>
  </property>
  <property fmtid="{D5CDD505-2E9C-101B-9397-08002B2CF9AE}" pid="5" name="_Direction">
    <vt:lpwstr>Nom du pôle/direction</vt:lpwstr>
  </property>
  <property fmtid="{D5CDD505-2E9C-101B-9397-08002B2CF9AE}" pid="6" name="_Version">
    <vt:lpwstr>V0.1</vt:lpwstr>
  </property>
  <property fmtid="{D5CDD505-2E9C-101B-9397-08002B2CF9AE}" pid="7" name="_Statut">
    <vt:lpwstr>En cours</vt:lpwstr>
  </property>
  <property fmtid="{D5CDD505-2E9C-101B-9397-08002B2CF9AE}" pid="8" name="_Classification">
    <vt:lpwstr>Restreinte</vt:lpwstr>
  </property>
  <property fmtid="{D5CDD505-2E9C-101B-9397-08002B2CF9AE}" pid="9" name="*Choix Statut">
    <vt:lpwstr>En cours / En validation / Validé</vt:lpwstr>
  </property>
  <property fmtid="{D5CDD505-2E9C-101B-9397-08002B2CF9AE}" pid="10" name="*Choix classification">
    <vt:lpwstr>Publique / Interne / Restreinte / Confidentielle</vt:lpwstr>
  </property>
  <property fmtid="{D5CDD505-2E9C-101B-9397-08002B2CF9AE}" pid="11" name="ContentTypeId">
    <vt:lpwstr>0x01010013F3E7669299ED498BF8670751246C9C</vt:lpwstr>
  </property>
  <property fmtid="{D5CDD505-2E9C-101B-9397-08002B2CF9AE}" pid="12" name="TaxKeyword">
    <vt:lpwstr/>
  </property>
  <property fmtid="{D5CDD505-2E9C-101B-9397-08002B2CF9AE}" pid="13" name="WSDocumentType">
    <vt:lpwstr/>
  </property>
  <property fmtid="{D5CDD505-2E9C-101B-9397-08002B2CF9AE}" pid="14" name="MediaServiceImageTags">
    <vt:lpwstr/>
  </property>
</Properties>
</file>