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</p:sldIdLst>
  <p:sldSz cx="15113000" cy="21374100"/>
  <p:notesSz cx="6858000" cy="9144000"/>
  <p:embeddedFontLst>
    <p:embeddedFont>
      <p:font typeface="Montserrat" panose="00000500000000000000" pitchFamily="2" charset="0"/>
      <p:regular r:id="rId7"/>
      <p:bold r:id="rId8"/>
      <p:italic r:id="rId9"/>
      <p:boldItalic r:id="rId10"/>
    </p:embeddedFont>
    <p:embeddedFont>
      <p:font typeface="Montserrat Bold" panose="00000800000000000000" pitchFamily="2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B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B896FB-D8DF-9C8C-EB45-E92336544060}" v="104" dt="2025-11-06T13:13:56.7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728" y="-37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éva LE DU" userId="S::mledu@tilwit.com::c88a75e5-cb5c-47d4-9cc9-0cdab6509551" providerId="AD" clId="Web-{74B896FB-D8DF-9C8C-EB45-E92336544060}"/>
    <pc:docChg chg="modSld">
      <pc:chgData name="Maéva LE DU" userId="S::mledu@tilwit.com::c88a75e5-cb5c-47d4-9cc9-0cdab6509551" providerId="AD" clId="Web-{74B896FB-D8DF-9C8C-EB45-E92336544060}" dt="2025-11-06T13:13:56.733" v="76" actId="20577"/>
      <pc:docMkLst>
        <pc:docMk/>
      </pc:docMkLst>
      <pc:sldChg chg="modSp">
        <pc:chgData name="Maéva LE DU" userId="S::mledu@tilwit.com::c88a75e5-cb5c-47d4-9cc9-0cdab6509551" providerId="AD" clId="Web-{74B896FB-D8DF-9C8C-EB45-E92336544060}" dt="2025-11-06T13:13:56.733" v="76" actId="20577"/>
        <pc:sldMkLst>
          <pc:docMk/>
          <pc:sldMk cId="0" sldId="257"/>
        </pc:sldMkLst>
        <pc:spChg chg="mod">
          <ac:chgData name="Maéva LE DU" userId="S::mledu@tilwit.com::c88a75e5-cb5c-47d4-9cc9-0cdab6509551" providerId="AD" clId="Web-{74B896FB-D8DF-9C8C-EB45-E92336544060}" dt="2025-11-06T13:13:54.451" v="75" actId="20577"/>
          <ac:spMkLst>
            <pc:docMk/>
            <pc:sldMk cId="0" sldId="257"/>
            <ac:spMk id="11" creationId="{00000000-0000-0000-0000-000000000000}"/>
          </ac:spMkLst>
        </pc:spChg>
        <pc:spChg chg="mod">
          <ac:chgData name="Maéva LE DU" userId="S::mledu@tilwit.com::c88a75e5-cb5c-47d4-9cc9-0cdab6509551" providerId="AD" clId="Web-{74B896FB-D8DF-9C8C-EB45-E92336544060}" dt="2025-11-06T13:13:46.138" v="68" actId="1076"/>
          <ac:spMkLst>
            <pc:docMk/>
            <pc:sldMk cId="0" sldId="257"/>
            <ac:spMk id="14" creationId="{00000000-0000-0000-0000-000000000000}"/>
          </ac:spMkLst>
        </pc:spChg>
        <pc:spChg chg="mod">
          <ac:chgData name="Maéva LE DU" userId="S::mledu@tilwit.com::c88a75e5-cb5c-47d4-9cc9-0cdab6509551" providerId="AD" clId="Web-{74B896FB-D8DF-9C8C-EB45-E92336544060}" dt="2025-11-06T13:13:25.699" v="56" actId="1076"/>
          <ac:spMkLst>
            <pc:docMk/>
            <pc:sldMk cId="0" sldId="257"/>
            <ac:spMk id="17" creationId="{00000000-0000-0000-0000-000000000000}"/>
          </ac:spMkLst>
        </pc:spChg>
        <pc:spChg chg="mod">
          <ac:chgData name="Maéva LE DU" userId="S::mledu@tilwit.com::c88a75e5-cb5c-47d4-9cc9-0cdab6509551" providerId="AD" clId="Web-{74B896FB-D8DF-9C8C-EB45-E92336544060}" dt="2025-11-06T13:13:25.714" v="57" actId="1076"/>
          <ac:spMkLst>
            <pc:docMk/>
            <pc:sldMk cId="0" sldId="257"/>
            <ac:spMk id="18" creationId="{00000000-0000-0000-0000-000000000000}"/>
          </ac:spMkLst>
        </pc:spChg>
        <pc:spChg chg="mod">
          <ac:chgData name="Maéva LE DU" userId="S::mledu@tilwit.com::c88a75e5-cb5c-47d4-9cc9-0cdab6509551" providerId="AD" clId="Web-{74B896FB-D8DF-9C8C-EB45-E92336544060}" dt="2025-11-06T13:13:25.730" v="58" actId="1076"/>
          <ac:spMkLst>
            <pc:docMk/>
            <pc:sldMk cId="0" sldId="257"/>
            <ac:spMk id="19" creationId="{00000000-0000-0000-0000-000000000000}"/>
          </ac:spMkLst>
        </pc:spChg>
        <pc:spChg chg="mod">
          <ac:chgData name="Maéva LE DU" userId="S::mledu@tilwit.com::c88a75e5-cb5c-47d4-9cc9-0cdab6509551" providerId="AD" clId="Web-{74B896FB-D8DF-9C8C-EB45-E92336544060}" dt="2025-11-06T13:13:25.746" v="59" actId="1076"/>
          <ac:spMkLst>
            <pc:docMk/>
            <pc:sldMk cId="0" sldId="257"/>
            <ac:spMk id="20" creationId="{00000000-0000-0000-0000-000000000000}"/>
          </ac:spMkLst>
        </pc:spChg>
        <pc:spChg chg="mod">
          <ac:chgData name="Maéva LE DU" userId="S::mledu@tilwit.com::c88a75e5-cb5c-47d4-9cc9-0cdab6509551" providerId="AD" clId="Web-{74B896FB-D8DF-9C8C-EB45-E92336544060}" dt="2025-11-06T13:13:25.792" v="61" actId="1076"/>
          <ac:spMkLst>
            <pc:docMk/>
            <pc:sldMk cId="0" sldId="257"/>
            <ac:spMk id="24" creationId="{00000000-0000-0000-0000-000000000000}"/>
          </ac:spMkLst>
        </pc:spChg>
        <pc:spChg chg="mod">
          <ac:chgData name="Maéva LE DU" userId="S::mledu@tilwit.com::c88a75e5-cb5c-47d4-9cc9-0cdab6509551" providerId="AD" clId="Web-{74B896FB-D8DF-9C8C-EB45-E92336544060}" dt="2025-11-06T13:13:25.839" v="63" actId="1076"/>
          <ac:spMkLst>
            <pc:docMk/>
            <pc:sldMk cId="0" sldId="257"/>
            <ac:spMk id="28" creationId="{00000000-0000-0000-0000-000000000000}"/>
          </ac:spMkLst>
        </pc:spChg>
        <pc:spChg chg="mod">
          <ac:chgData name="Maéva LE DU" userId="S::mledu@tilwit.com::c88a75e5-cb5c-47d4-9cc9-0cdab6509551" providerId="AD" clId="Web-{74B896FB-D8DF-9C8C-EB45-E92336544060}" dt="2025-11-06T13:13:46.154" v="69" actId="1076"/>
          <ac:spMkLst>
            <pc:docMk/>
            <pc:sldMk cId="0" sldId="257"/>
            <ac:spMk id="32" creationId="{00000000-0000-0000-0000-000000000000}"/>
          </ac:spMkLst>
        </pc:spChg>
        <pc:spChg chg="mod">
          <ac:chgData name="Maéva LE DU" userId="S::mledu@tilwit.com::c88a75e5-cb5c-47d4-9cc9-0cdab6509551" providerId="AD" clId="Web-{74B896FB-D8DF-9C8C-EB45-E92336544060}" dt="2025-11-06T13:13:46.169" v="70" actId="1076"/>
          <ac:spMkLst>
            <pc:docMk/>
            <pc:sldMk cId="0" sldId="257"/>
            <ac:spMk id="33" creationId="{00000000-0000-0000-0000-000000000000}"/>
          </ac:spMkLst>
        </pc:spChg>
        <pc:spChg chg="mod">
          <ac:chgData name="Maéva LE DU" userId="S::mledu@tilwit.com::c88a75e5-cb5c-47d4-9cc9-0cdab6509551" providerId="AD" clId="Web-{74B896FB-D8DF-9C8C-EB45-E92336544060}" dt="2025-11-06T13:13:46.201" v="72" actId="1076"/>
          <ac:spMkLst>
            <pc:docMk/>
            <pc:sldMk cId="0" sldId="257"/>
            <ac:spMk id="37" creationId="{00000000-0000-0000-0000-000000000000}"/>
          </ac:spMkLst>
        </pc:spChg>
        <pc:spChg chg="mod">
          <ac:chgData name="Maéva LE DU" userId="S::mledu@tilwit.com::c88a75e5-cb5c-47d4-9cc9-0cdab6509551" providerId="AD" clId="Web-{74B896FB-D8DF-9C8C-EB45-E92336544060}" dt="2025-11-06T13:13:46.232" v="74" actId="1076"/>
          <ac:spMkLst>
            <pc:docMk/>
            <pc:sldMk cId="0" sldId="257"/>
            <ac:spMk id="41" creationId="{00000000-0000-0000-0000-000000000000}"/>
          </ac:spMkLst>
        </pc:spChg>
        <pc:spChg chg="mod">
          <ac:chgData name="Maéva LE DU" userId="S::mledu@tilwit.com::c88a75e5-cb5c-47d4-9cc9-0cdab6509551" providerId="AD" clId="Web-{74B896FB-D8DF-9C8C-EB45-E92336544060}" dt="2025-11-06T13:13:56.733" v="76" actId="20577"/>
          <ac:spMkLst>
            <pc:docMk/>
            <pc:sldMk cId="0" sldId="257"/>
            <ac:spMk id="42" creationId="{00000000-0000-0000-0000-000000000000}"/>
          </ac:spMkLst>
        </pc:spChg>
        <pc:grpChg chg="mod">
          <ac:chgData name="Maéva LE DU" userId="S::mledu@tilwit.com::c88a75e5-cb5c-47d4-9cc9-0cdab6509551" providerId="AD" clId="Web-{74B896FB-D8DF-9C8C-EB45-E92336544060}" dt="2025-11-06T13:13:30.637" v="65" actId="14100"/>
          <ac:grpSpMkLst>
            <pc:docMk/>
            <pc:sldMk cId="0" sldId="257"/>
            <ac:grpSpMk id="2" creationId="{00000000-0000-0000-0000-000000000000}"/>
          </ac:grpSpMkLst>
        </pc:grpChg>
        <pc:grpChg chg="mod">
          <ac:chgData name="Maéva LE DU" userId="S::mledu@tilwit.com::c88a75e5-cb5c-47d4-9cc9-0cdab6509551" providerId="AD" clId="Web-{74B896FB-D8DF-9C8C-EB45-E92336544060}" dt="2025-11-06T13:13:36.559" v="67" actId="1076"/>
          <ac:grpSpMkLst>
            <pc:docMk/>
            <pc:sldMk cId="0" sldId="257"/>
            <ac:grpSpMk id="8" creationId="{00000000-0000-0000-0000-000000000000}"/>
          </ac:grpSpMkLst>
        </pc:grpChg>
        <pc:grpChg chg="mod">
          <ac:chgData name="Maéva LE DU" userId="S::mledu@tilwit.com::c88a75e5-cb5c-47d4-9cc9-0cdab6509551" providerId="AD" clId="Web-{74B896FB-D8DF-9C8C-EB45-E92336544060}" dt="2025-11-06T13:13:25.777" v="60" actId="1076"/>
          <ac:grpSpMkLst>
            <pc:docMk/>
            <pc:sldMk cId="0" sldId="257"/>
            <ac:grpSpMk id="21" creationId="{00000000-0000-0000-0000-000000000000}"/>
          </ac:grpSpMkLst>
        </pc:grpChg>
        <pc:grpChg chg="mod">
          <ac:chgData name="Maéva LE DU" userId="S::mledu@tilwit.com::c88a75e5-cb5c-47d4-9cc9-0cdab6509551" providerId="AD" clId="Web-{74B896FB-D8DF-9C8C-EB45-E92336544060}" dt="2025-11-06T13:13:25.824" v="62" actId="1076"/>
          <ac:grpSpMkLst>
            <pc:docMk/>
            <pc:sldMk cId="0" sldId="257"/>
            <ac:grpSpMk id="25" creationId="{00000000-0000-0000-0000-000000000000}"/>
          </ac:grpSpMkLst>
        </pc:grpChg>
        <pc:grpChg chg="mod">
          <ac:chgData name="Maéva LE DU" userId="S::mledu@tilwit.com::c88a75e5-cb5c-47d4-9cc9-0cdab6509551" providerId="AD" clId="Web-{74B896FB-D8DF-9C8C-EB45-E92336544060}" dt="2025-11-06T13:13:25.855" v="64" actId="1076"/>
          <ac:grpSpMkLst>
            <pc:docMk/>
            <pc:sldMk cId="0" sldId="257"/>
            <ac:grpSpMk id="29" creationId="{00000000-0000-0000-0000-000000000000}"/>
          </ac:grpSpMkLst>
        </pc:grpChg>
        <pc:grpChg chg="mod">
          <ac:chgData name="Maéva LE DU" userId="S::mledu@tilwit.com::c88a75e5-cb5c-47d4-9cc9-0cdab6509551" providerId="AD" clId="Web-{74B896FB-D8DF-9C8C-EB45-E92336544060}" dt="2025-11-06T13:13:46.185" v="71" actId="1076"/>
          <ac:grpSpMkLst>
            <pc:docMk/>
            <pc:sldMk cId="0" sldId="257"/>
            <ac:grpSpMk id="34" creationId="{00000000-0000-0000-0000-000000000000}"/>
          </ac:grpSpMkLst>
        </pc:grpChg>
        <pc:grpChg chg="mod">
          <ac:chgData name="Maéva LE DU" userId="S::mledu@tilwit.com::c88a75e5-cb5c-47d4-9cc9-0cdab6509551" providerId="AD" clId="Web-{74B896FB-D8DF-9C8C-EB45-E92336544060}" dt="2025-11-06T13:13:46.216" v="73" actId="1076"/>
          <ac:grpSpMkLst>
            <pc:docMk/>
            <pc:sldMk cId="0" sldId="257"/>
            <ac:grpSpMk id="38" creationId="{00000000-0000-0000-0000-000000000000}"/>
          </ac:grpSpMkLst>
        </pc:grpChg>
      </pc:sldChg>
    </pc:docChg>
  </pc:docChgLst>
  <pc:docChgLst>
    <pc:chgData name="Stéphane BOUCHUT" userId="48d76b6b-8988-4dd7-a008-768c76a47311" providerId="ADAL" clId="{6823A221-480A-439C-8858-A23D26CF733F}"/>
    <pc:docChg chg="custSel modSld">
      <pc:chgData name="Stéphane BOUCHUT" userId="48d76b6b-8988-4dd7-a008-768c76a47311" providerId="ADAL" clId="{6823A221-480A-439C-8858-A23D26CF733F}" dt="2025-11-05T15:28:09.889" v="301" actId="478"/>
      <pc:docMkLst>
        <pc:docMk/>
      </pc:docMkLst>
      <pc:sldChg chg="modSp mod">
        <pc:chgData name="Stéphane BOUCHUT" userId="48d76b6b-8988-4dd7-a008-768c76a47311" providerId="ADAL" clId="{6823A221-480A-439C-8858-A23D26CF733F}" dt="2025-11-05T15:18:38.260" v="255" actId="1036"/>
        <pc:sldMkLst>
          <pc:docMk/>
          <pc:sldMk cId="0" sldId="256"/>
        </pc:sldMkLst>
        <pc:spChg chg="mod">
          <ac:chgData name="Stéphane BOUCHUT" userId="48d76b6b-8988-4dd7-a008-768c76a47311" providerId="ADAL" clId="{6823A221-480A-439C-8858-A23D26CF733F}" dt="2025-11-05T15:18:16.886" v="250" actId="20577"/>
          <ac:spMkLst>
            <pc:docMk/>
            <pc:sldMk cId="0" sldId="256"/>
            <ac:spMk id="11" creationId="{00000000-0000-0000-0000-000000000000}"/>
          </ac:spMkLst>
        </pc:spChg>
        <pc:spChg chg="mod">
          <ac:chgData name="Stéphane BOUCHUT" userId="48d76b6b-8988-4dd7-a008-768c76a47311" providerId="ADAL" clId="{6823A221-480A-439C-8858-A23D26CF733F}" dt="2025-11-05T15:15:41.933" v="91" actId="1035"/>
          <ac:spMkLst>
            <pc:docMk/>
            <pc:sldMk cId="0" sldId="256"/>
            <ac:spMk id="14" creationId="{00000000-0000-0000-0000-000000000000}"/>
          </ac:spMkLst>
        </pc:spChg>
        <pc:spChg chg="mod">
          <ac:chgData name="Stéphane BOUCHUT" userId="48d76b6b-8988-4dd7-a008-768c76a47311" providerId="ADAL" clId="{6823A221-480A-439C-8858-A23D26CF733F}" dt="2025-11-05T15:18:38.260" v="255" actId="1036"/>
          <ac:spMkLst>
            <pc:docMk/>
            <pc:sldMk cId="0" sldId="256"/>
            <ac:spMk id="33" creationId="{00000000-0000-0000-0000-000000000000}"/>
          </ac:spMkLst>
        </pc:spChg>
        <pc:spChg chg="mod">
          <ac:chgData name="Stéphane BOUCHUT" userId="48d76b6b-8988-4dd7-a008-768c76a47311" providerId="ADAL" clId="{6823A221-480A-439C-8858-A23D26CF733F}" dt="2025-11-05T15:18:38.260" v="255" actId="1036"/>
          <ac:spMkLst>
            <pc:docMk/>
            <pc:sldMk cId="0" sldId="256"/>
            <ac:spMk id="37" creationId="{00000000-0000-0000-0000-000000000000}"/>
          </ac:spMkLst>
        </pc:spChg>
        <pc:grpChg chg="mod">
          <ac:chgData name="Stéphane BOUCHUT" userId="48d76b6b-8988-4dd7-a008-768c76a47311" providerId="ADAL" clId="{6823A221-480A-439C-8858-A23D26CF733F}" dt="2025-11-05T15:18:38.260" v="255" actId="1036"/>
          <ac:grpSpMkLst>
            <pc:docMk/>
            <pc:sldMk cId="0" sldId="256"/>
            <ac:grpSpMk id="34" creationId="{00000000-0000-0000-0000-000000000000}"/>
          </ac:grpSpMkLst>
        </pc:grpChg>
        <pc:grpChg chg="mod">
          <ac:chgData name="Stéphane BOUCHUT" userId="48d76b6b-8988-4dd7-a008-768c76a47311" providerId="ADAL" clId="{6823A221-480A-439C-8858-A23D26CF733F}" dt="2025-11-05T15:18:38.260" v="255" actId="1036"/>
          <ac:grpSpMkLst>
            <pc:docMk/>
            <pc:sldMk cId="0" sldId="256"/>
            <ac:grpSpMk id="38" creationId="{00000000-0000-0000-0000-000000000000}"/>
          </ac:grpSpMkLst>
        </pc:grpChg>
      </pc:sldChg>
      <pc:sldChg chg="delSp modSp mod">
        <pc:chgData name="Stéphane BOUCHUT" userId="48d76b6b-8988-4dd7-a008-768c76a47311" providerId="ADAL" clId="{6823A221-480A-439C-8858-A23D26CF733F}" dt="2025-11-05T15:28:09.889" v="301" actId="478"/>
        <pc:sldMkLst>
          <pc:docMk/>
          <pc:sldMk cId="0" sldId="257"/>
        </pc:sldMkLst>
        <pc:spChg chg="mod">
          <ac:chgData name="Stéphane BOUCHUT" userId="48d76b6b-8988-4dd7-a008-768c76a47311" providerId="ADAL" clId="{6823A221-480A-439C-8858-A23D26CF733F}" dt="2025-11-05T15:27:41.397" v="276" actId="20577"/>
          <ac:spMkLst>
            <pc:docMk/>
            <pc:sldMk cId="0" sldId="257"/>
            <ac:spMk id="11" creationId="{00000000-0000-0000-0000-000000000000}"/>
          </ac:spMkLst>
        </pc:spChg>
        <pc:spChg chg="mod">
          <ac:chgData name="Stéphane BOUCHUT" userId="48d76b6b-8988-4dd7-a008-768c76a47311" providerId="ADAL" clId="{6823A221-480A-439C-8858-A23D26CF733F}" dt="2025-11-05T15:16:48.194" v="174" actId="20577"/>
          <ac:spMkLst>
            <pc:docMk/>
            <pc:sldMk cId="0" sldId="257"/>
            <ac:spMk id="13" creationId="{00000000-0000-0000-0000-000000000000}"/>
          </ac:spMkLst>
        </pc:spChg>
        <pc:spChg chg="del mod">
          <ac:chgData name="Stéphane BOUCHUT" userId="48d76b6b-8988-4dd7-a008-768c76a47311" providerId="ADAL" clId="{6823A221-480A-439C-8858-A23D26CF733F}" dt="2025-11-05T15:27:55.861" v="284" actId="478"/>
          <ac:spMkLst>
            <pc:docMk/>
            <pc:sldMk cId="0" sldId="257"/>
            <ac:spMk id="16" creationId="{00000000-0000-0000-0000-000000000000}"/>
          </ac:spMkLst>
        </pc:spChg>
        <pc:spChg chg="mod">
          <ac:chgData name="Stéphane BOUCHUT" userId="48d76b6b-8988-4dd7-a008-768c76a47311" providerId="ADAL" clId="{6823A221-480A-439C-8858-A23D26CF733F}" dt="2025-11-05T15:17:18.776" v="182" actId="6549"/>
          <ac:spMkLst>
            <pc:docMk/>
            <pc:sldMk cId="0" sldId="257"/>
            <ac:spMk id="17" creationId="{00000000-0000-0000-0000-000000000000}"/>
          </ac:spMkLst>
        </pc:spChg>
        <pc:spChg chg="mod">
          <ac:chgData name="Stéphane BOUCHUT" userId="48d76b6b-8988-4dd7-a008-768c76a47311" providerId="ADAL" clId="{6823A221-480A-439C-8858-A23D26CF733F}" dt="2025-11-05T15:28:06.438" v="300" actId="1035"/>
          <ac:spMkLst>
            <pc:docMk/>
            <pc:sldMk cId="0" sldId="257"/>
            <ac:spMk id="42" creationId="{00000000-0000-0000-0000-000000000000}"/>
          </ac:spMkLst>
        </pc:spChg>
        <pc:spChg chg="del mod">
          <ac:chgData name="Stéphane BOUCHUT" userId="48d76b6b-8988-4dd7-a008-768c76a47311" providerId="ADAL" clId="{6823A221-480A-439C-8858-A23D26CF733F}" dt="2025-11-05T15:28:09.889" v="301" actId="478"/>
          <ac:spMkLst>
            <pc:docMk/>
            <pc:sldMk cId="0" sldId="257"/>
            <ac:spMk id="43" creationId="{00000000-0000-0000-0000-000000000000}"/>
          </ac:spMkLst>
        </pc:spChg>
      </pc:sldChg>
    </pc:docChg>
  </pc:docChgLst>
  <pc:docChgLst>
    <pc:chgData name="Maéva LE DU" userId="c88a75e5-cb5c-47d4-9cc9-0cdab6509551" providerId="ADAL" clId="{1144807E-1742-44BB-BEBD-A8914BBDC990}"/>
    <pc:docChg chg="undo custSel modSld">
      <pc:chgData name="Maéva LE DU" userId="c88a75e5-cb5c-47d4-9cc9-0cdab6509551" providerId="ADAL" clId="{1144807E-1742-44BB-BEBD-A8914BBDC990}" dt="2025-11-03T16:03:43.829" v="1152" actId="14100"/>
      <pc:docMkLst>
        <pc:docMk/>
      </pc:docMkLst>
      <pc:sldChg chg="delSp modSp mod">
        <pc:chgData name="Maéva LE DU" userId="c88a75e5-cb5c-47d4-9cc9-0cdab6509551" providerId="ADAL" clId="{1144807E-1742-44BB-BEBD-A8914BBDC990}" dt="2025-10-31T14:30:30.711" v="968" actId="1035"/>
        <pc:sldMkLst>
          <pc:docMk/>
          <pc:sldMk cId="0" sldId="256"/>
        </pc:sldMkLst>
        <pc:spChg chg="mod">
          <ac:chgData name="Maéva LE DU" userId="c88a75e5-cb5c-47d4-9cc9-0cdab6509551" providerId="ADAL" clId="{1144807E-1742-44BB-BEBD-A8914BBDC990}" dt="2025-10-31T14:30:21.369" v="965" actId="207"/>
          <ac:spMkLst>
            <pc:docMk/>
            <pc:sldMk cId="0" sldId="256"/>
            <ac:spMk id="11" creationId="{00000000-0000-0000-0000-000000000000}"/>
          </ac:spMkLst>
        </pc:spChg>
        <pc:spChg chg="mod">
          <ac:chgData name="Maéva LE DU" userId="c88a75e5-cb5c-47d4-9cc9-0cdab6509551" providerId="ADAL" clId="{1144807E-1742-44BB-BEBD-A8914BBDC990}" dt="2025-10-31T14:30:07.607" v="964" actId="1076"/>
          <ac:spMkLst>
            <pc:docMk/>
            <pc:sldMk cId="0" sldId="256"/>
            <ac:spMk id="12" creationId="{00000000-0000-0000-0000-000000000000}"/>
          </ac:spMkLst>
        </pc:spChg>
        <pc:spChg chg="mod">
          <ac:chgData name="Maéva LE DU" userId="c88a75e5-cb5c-47d4-9cc9-0cdab6509551" providerId="ADAL" clId="{1144807E-1742-44BB-BEBD-A8914BBDC990}" dt="2025-10-31T14:29:23.056" v="819" actId="1076"/>
          <ac:spMkLst>
            <pc:docMk/>
            <pc:sldMk cId="0" sldId="256"/>
            <ac:spMk id="14" creationId="{00000000-0000-0000-0000-000000000000}"/>
          </ac:spMkLst>
        </pc:spChg>
        <pc:spChg chg="mod">
          <ac:chgData name="Maéva LE DU" userId="c88a75e5-cb5c-47d4-9cc9-0cdab6509551" providerId="ADAL" clId="{1144807E-1742-44BB-BEBD-A8914BBDC990}" dt="2025-10-31T14:30:30.711" v="968" actId="1035"/>
          <ac:spMkLst>
            <pc:docMk/>
            <pc:sldMk cId="0" sldId="256"/>
            <ac:spMk id="15" creationId="{00000000-0000-0000-0000-000000000000}"/>
          </ac:spMkLst>
        </pc:spChg>
        <pc:spChg chg="mod">
          <ac:chgData name="Maéva LE DU" userId="c88a75e5-cb5c-47d4-9cc9-0cdab6509551" providerId="ADAL" clId="{1144807E-1742-44BB-BEBD-A8914BBDC990}" dt="2025-10-31T14:29:23.056" v="819" actId="1076"/>
          <ac:spMkLst>
            <pc:docMk/>
            <pc:sldMk cId="0" sldId="256"/>
            <ac:spMk id="33" creationId="{00000000-0000-0000-0000-000000000000}"/>
          </ac:spMkLst>
        </pc:spChg>
        <pc:spChg chg="mod">
          <ac:chgData name="Maéva LE DU" userId="c88a75e5-cb5c-47d4-9cc9-0cdab6509551" providerId="ADAL" clId="{1144807E-1742-44BB-BEBD-A8914BBDC990}" dt="2025-10-31T14:29:23.056" v="819" actId="1076"/>
          <ac:spMkLst>
            <pc:docMk/>
            <pc:sldMk cId="0" sldId="256"/>
            <ac:spMk id="37" creationId="{00000000-0000-0000-0000-000000000000}"/>
          </ac:spMkLst>
        </pc:spChg>
        <pc:spChg chg="mod">
          <ac:chgData name="Maéva LE DU" userId="c88a75e5-cb5c-47d4-9cc9-0cdab6509551" providerId="ADAL" clId="{1144807E-1742-44BB-BEBD-A8914BBDC990}" dt="2025-10-31T14:29:46.525" v="919" actId="20577"/>
          <ac:spMkLst>
            <pc:docMk/>
            <pc:sldMk cId="0" sldId="256"/>
            <ac:spMk id="64" creationId="{00000000-0000-0000-0000-000000000000}"/>
          </ac:spMkLst>
        </pc:spChg>
        <pc:spChg chg="mod">
          <ac:chgData name="Maéva LE DU" userId="c88a75e5-cb5c-47d4-9cc9-0cdab6509551" providerId="ADAL" clId="{1144807E-1742-44BB-BEBD-A8914BBDC990}" dt="2025-10-31T14:29:52.747" v="961" actId="20577"/>
          <ac:spMkLst>
            <pc:docMk/>
            <pc:sldMk cId="0" sldId="256"/>
            <ac:spMk id="68" creationId="{00000000-0000-0000-0000-000000000000}"/>
          </ac:spMkLst>
        </pc:spChg>
        <pc:spChg chg="mod">
          <ac:chgData name="Maéva LE DU" userId="c88a75e5-cb5c-47d4-9cc9-0cdab6509551" providerId="ADAL" clId="{1144807E-1742-44BB-BEBD-A8914BBDC990}" dt="2025-10-31T14:29:57.185" v="962" actId="20577"/>
          <ac:spMkLst>
            <pc:docMk/>
            <pc:sldMk cId="0" sldId="256"/>
            <ac:spMk id="72" creationId="{00000000-0000-0000-0000-000000000000}"/>
          </ac:spMkLst>
        </pc:spChg>
        <pc:grpChg chg="mod">
          <ac:chgData name="Maéva LE DU" userId="c88a75e5-cb5c-47d4-9cc9-0cdab6509551" providerId="ADAL" clId="{1144807E-1742-44BB-BEBD-A8914BBDC990}" dt="2025-10-31T14:30:30.711" v="968" actId="1035"/>
          <ac:grpSpMkLst>
            <pc:docMk/>
            <pc:sldMk cId="0" sldId="256"/>
            <ac:grpSpMk id="2" creationId="{00000000-0000-0000-0000-000000000000}"/>
          </ac:grpSpMkLst>
        </pc:grpChg>
        <pc:grpChg chg="mod">
          <ac:chgData name="Maéva LE DU" userId="c88a75e5-cb5c-47d4-9cc9-0cdab6509551" providerId="ADAL" clId="{1144807E-1742-44BB-BEBD-A8914BBDC990}" dt="2025-10-31T14:30:30.711" v="968" actId="1035"/>
          <ac:grpSpMkLst>
            <pc:docMk/>
            <pc:sldMk cId="0" sldId="256"/>
            <ac:grpSpMk id="8" creationId="{00000000-0000-0000-0000-000000000000}"/>
          </ac:grpSpMkLst>
        </pc:grpChg>
        <pc:grpChg chg="mod">
          <ac:chgData name="Maéva LE DU" userId="c88a75e5-cb5c-47d4-9cc9-0cdab6509551" providerId="ADAL" clId="{1144807E-1742-44BB-BEBD-A8914BBDC990}" dt="2025-10-31T14:30:30.711" v="968" actId="1035"/>
          <ac:grpSpMkLst>
            <pc:docMk/>
            <pc:sldMk cId="0" sldId="256"/>
            <ac:grpSpMk id="18" creationId="{00000000-0000-0000-0000-000000000000}"/>
          </ac:grpSpMkLst>
        </pc:grpChg>
        <pc:grpChg chg="mod">
          <ac:chgData name="Maéva LE DU" userId="c88a75e5-cb5c-47d4-9cc9-0cdab6509551" providerId="ADAL" clId="{1144807E-1742-44BB-BEBD-A8914BBDC990}" dt="2025-10-31T14:29:23.056" v="819" actId="1076"/>
          <ac:grpSpMkLst>
            <pc:docMk/>
            <pc:sldMk cId="0" sldId="256"/>
            <ac:grpSpMk id="34" creationId="{00000000-0000-0000-0000-000000000000}"/>
          </ac:grpSpMkLst>
        </pc:grpChg>
        <pc:grpChg chg="mod">
          <ac:chgData name="Maéva LE DU" userId="c88a75e5-cb5c-47d4-9cc9-0cdab6509551" providerId="ADAL" clId="{1144807E-1742-44BB-BEBD-A8914BBDC990}" dt="2025-10-31T14:29:23.056" v="819" actId="1076"/>
          <ac:grpSpMkLst>
            <pc:docMk/>
            <pc:sldMk cId="0" sldId="256"/>
            <ac:grpSpMk id="38" creationId="{00000000-0000-0000-0000-000000000000}"/>
          </ac:grpSpMkLst>
        </pc:grpChg>
        <pc:grpChg chg="mod">
          <ac:chgData name="Maéva LE DU" userId="c88a75e5-cb5c-47d4-9cc9-0cdab6509551" providerId="ADAL" clId="{1144807E-1742-44BB-BEBD-A8914BBDC990}" dt="2025-10-31T14:30:30.711" v="968" actId="1035"/>
          <ac:grpSpMkLst>
            <pc:docMk/>
            <pc:sldMk cId="0" sldId="256"/>
            <ac:grpSpMk id="43" creationId="{00000000-0000-0000-0000-000000000000}"/>
          </ac:grpSpMkLst>
        </pc:grpChg>
        <pc:grpChg chg="mod">
          <ac:chgData name="Maéva LE DU" userId="c88a75e5-cb5c-47d4-9cc9-0cdab6509551" providerId="ADAL" clId="{1144807E-1742-44BB-BEBD-A8914BBDC990}" dt="2025-10-31T14:30:30.711" v="968" actId="1035"/>
          <ac:grpSpMkLst>
            <pc:docMk/>
            <pc:sldMk cId="0" sldId="256"/>
            <ac:grpSpMk id="53" creationId="{00000000-0000-0000-0000-000000000000}"/>
          </ac:grpSpMkLst>
        </pc:grpChg>
      </pc:sldChg>
      <pc:sldChg chg="modSp mod">
        <pc:chgData name="Maéva LE DU" userId="c88a75e5-cb5c-47d4-9cc9-0cdab6509551" providerId="ADAL" clId="{1144807E-1742-44BB-BEBD-A8914BBDC990}" dt="2025-11-03T16:03:43.829" v="1152" actId="14100"/>
        <pc:sldMkLst>
          <pc:docMk/>
          <pc:sldMk cId="0" sldId="257"/>
        </pc:sldMkLst>
        <pc:spChg chg="mod">
          <ac:chgData name="Maéva LE DU" userId="c88a75e5-cb5c-47d4-9cc9-0cdab6509551" providerId="ADAL" clId="{1144807E-1742-44BB-BEBD-A8914BBDC990}" dt="2025-10-31T14:30:44.977" v="1007" actId="20577"/>
          <ac:spMkLst>
            <pc:docMk/>
            <pc:sldMk cId="0" sldId="257"/>
            <ac:spMk id="11" creationId="{00000000-0000-0000-0000-000000000000}"/>
          </ac:spMkLst>
        </pc:spChg>
        <pc:spChg chg="mod">
          <ac:chgData name="Maéva LE DU" userId="c88a75e5-cb5c-47d4-9cc9-0cdab6509551" providerId="ADAL" clId="{1144807E-1742-44BB-BEBD-A8914BBDC990}" dt="2025-11-03T16:03:43.829" v="1152" actId="14100"/>
          <ac:spMkLst>
            <pc:docMk/>
            <pc:sldMk cId="0" sldId="257"/>
            <ac:spMk id="12" creationId="{00000000-0000-0000-0000-000000000000}"/>
          </ac:spMkLst>
        </pc:spChg>
        <pc:spChg chg="mod">
          <ac:chgData name="Maéva LE DU" userId="c88a75e5-cb5c-47d4-9cc9-0cdab6509551" providerId="ADAL" clId="{1144807E-1742-44BB-BEBD-A8914BBDC990}" dt="2025-11-03T16:03:43.235" v="1150" actId="1036"/>
          <ac:spMkLst>
            <pc:docMk/>
            <pc:sldMk cId="0" sldId="257"/>
            <ac:spMk id="14" creationId="{00000000-0000-0000-0000-000000000000}"/>
          </ac:spMkLst>
        </pc:spChg>
        <pc:spChg chg="mod">
          <ac:chgData name="Maéva LE DU" userId="c88a75e5-cb5c-47d4-9cc9-0cdab6509551" providerId="ADAL" clId="{1144807E-1742-44BB-BEBD-A8914BBDC990}" dt="2025-11-03T16:03:43.235" v="1150" actId="1036"/>
          <ac:spMkLst>
            <pc:docMk/>
            <pc:sldMk cId="0" sldId="257"/>
            <ac:spMk id="32" creationId="{00000000-0000-0000-0000-000000000000}"/>
          </ac:spMkLst>
        </pc:spChg>
        <pc:spChg chg="mod">
          <ac:chgData name="Maéva LE DU" userId="c88a75e5-cb5c-47d4-9cc9-0cdab6509551" providerId="ADAL" clId="{1144807E-1742-44BB-BEBD-A8914BBDC990}" dt="2025-11-03T16:03:43.235" v="1150" actId="1036"/>
          <ac:spMkLst>
            <pc:docMk/>
            <pc:sldMk cId="0" sldId="257"/>
            <ac:spMk id="33" creationId="{00000000-0000-0000-0000-000000000000}"/>
          </ac:spMkLst>
        </pc:spChg>
        <pc:spChg chg="mod">
          <ac:chgData name="Maéva LE DU" userId="c88a75e5-cb5c-47d4-9cc9-0cdab6509551" providerId="ADAL" clId="{1144807E-1742-44BB-BEBD-A8914BBDC990}" dt="2025-11-03T16:03:43.235" v="1150" actId="1036"/>
          <ac:spMkLst>
            <pc:docMk/>
            <pc:sldMk cId="0" sldId="257"/>
            <ac:spMk id="37" creationId="{00000000-0000-0000-0000-000000000000}"/>
          </ac:spMkLst>
        </pc:spChg>
        <pc:spChg chg="mod">
          <ac:chgData name="Maéva LE DU" userId="c88a75e5-cb5c-47d4-9cc9-0cdab6509551" providerId="ADAL" clId="{1144807E-1742-44BB-BEBD-A8914BBDC990}" dt="2025-11-03T16:03:43.235" v="1150" actId="1036"/>
          <ac:spMkLst>
            <pc:docMk/>
            <pc:sldMk cId="0" sldId="257"/>
            <ac:spMk id="41" creationId="{00000000-0000-0000-0000-000000000000}"/>
          </ac:spMkLst>
        </pc:spChg>
        <pc:spChg chg="mod">
          <ac:chgData name="Maéva LE DU" userId="c88a75e5-cb5c-47d4-9cc9-0cdab6509551" providerId="ADAL" clId="{1144807E-1742-44BB-BEBD-A8914BBDC990}" dt="2025-10-31T14:30:56.392" v="1082" actId="20577"/>
          <ac:spMkLst>
            <pc:docMk/>
            <pc:sldMk cId="0" sldId="257"/>
            <ac:spMk id="42" creationId="{00000000-0000-0000-0000-000000000000}"/>
          </ac:spMkLst>
        </pc:spChg>
        <pc:grpChg chg="mod">
          <ac:chgData name="Maéva LE DU" userId="c88a75e5-cb5c-47d4-9cc9-0cdab6509551" providerId="ADAL" clId="{1144807E-1742-44BB-BEBD-A8914BBDC990}" dt="2025-11-03T16:03:43.235" v="1150" actId="1036"/>
          <ac:grpSpMkLst>
            <pc:docMk/>
            <pc:sldMk cId="0" sldId="257"/>
            <ac:grpSpMk id="2" creationId="{00000000-0000-0000-0000-000000000000}"/>
          </ac:grpSpMkLst>
        </pc:grpChg>
        <pc:grpChg chg="mod">
          <ac:chgData name="Maéva LE DU" userId="c88a75e5-cb5c-47d4-9cc9-0cdab6509551" providerId="ADAL" clId="{1144807E-1742-44BB-BEBD-A8914BBDC990}" dt="2025-11-03T16:03:43.235" v="1150" actId="1036"/>
          <ac:grpSpMkLst>
            <pc:docMk/>
            <pc:sldMk cId="0" sldId="257"/>
            <ac:grpSpMk id="8" creationId="{00000000-0000-0000-0000-000000000000}"/>
          </ac:grpSpMkLst>
        </pc:grpChg>
        <pc:grpChg chg="mod">
          <ac:chgData name="Maéva LE DU" userId="c88a75e5-cb5c-47d4-9cc9-0cdab6509551" providerId="ADAL" clId="{1144807E-1742-44BB-BEBD-A8914BBDC990}" dt="2025-11-03T16:03:43.235" v="1150" actId="1036"/>
          <ac:grpSpMkLst>
            <pc:docMk/>
            <pc:sldMk cId="0" sldId="257"/>
            <ac:grpSpMk id="34" creationId="{00000000-0000-0000-0000-000000000000}"/>
          </ac:grpSpMkLst>
        </pc:grpChg>
        <pc:grpChg chg="mod">
          <ac:chgData name="Maéva LE DU" userId="c88a75e5-cb5c-47d4-9cc9-0cdab6509551" providerId="ADAL" clId="{1144807E-1742-44BB-BEBD-A8914BBDC990}" dt="2025-11-03T16:03:43.235" v="1150" actId="1036"/>
          <ac:grpSpMkLst>
            <pc:docMk/>
            <pc:sldMk cId="0" sldId="257"/>
            <ac:grpSpMk id="38" creationId="{00000000-0000-0000-0000-000000000000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8495" y="9904975"/>
            <a:ext cx="15941948" cy="6576429"/>
            <a:chOff x="0" y="0"/>
            <a:chExt cx="2856617" cy="11784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56617" cy="1178422"/>
            </a:xfrm>
            <a:custGeom>
              <a:avLst/>
              <a:gdLst/>
              <a:ahLst/>
              <a:cxnLst/>
              <a:rect l="l" t="t" r="r" b="b"/>
              <a:pathLst>
                <a:path w="2856617" h="1178422">
                  <a:moveTo>
                    <a:pt x="0" y="0"/>
                  </a:moveTo>
                  <a:lnTo>
                    <a:pt x="2856617" y="0"/>
                  </a:lnTo>
                  <a:lnTo>
                    <a:pt x="2856617" y="1178422"/>
                  </a:lnTo>
                  <a:lnTo>
                    <a:pt x="0" y="1178422"/>
                  </a:lnTo>
                  <a:close/>
                </a:path>
              </a:pathLst>
            </a:custGeom>
            <a:solidFill>
              <a:srgbClr val="93BDD3">
                <a:alpha val="61961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856617" cy="1235572"/>
            </a:xfrm>
            <a:prstGeom prst="rect">
              <a:avLst/>
            </a:prstGeom>
          </p:spPr>
          <p:txBody>
            <a:bodyPr lIns="101600" tIns="101600" rIns="101600" bIns="101600" rtlCol="0" anchor="ctr"/>
            <a:lstStyle/>
            <a:p>
              <a:pPr algn="ctr">
                <a:lnSpc>
                  <a:spcPts val="448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5400000">
            <a:off x="-2653490" y="5579054"/>
            <a:ext cx="6135083" cy="828104"/>
            <a:chOff x="0" y="0"/>
            <a:chExt cx="1099338" cy="14838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99338" cy="148387"/>
            </a:xfrm>
            <a:custGeom>
              <a:avLst/>
              <a:gdLst/>
              <a:ahLst/>
              <a:cxnLst/>
              <a:rect l="l" t="t" r="r" b="b"/>
              <a:pathLst>
                <a:path w="1099338" h="148387">
                  <a:moveTo>
                    <a:pt x="7571" y="0"/>
                  </a:moveTo>
                  <a:lnTo>
                    <a:pt x="1091766" y="0"/>
                  </a:lnTo>
                  <a:cubicBezTo>
                    <a:pt x="1093774" y="0"/>
                    <a:pt x="1095700" y="798"/>
                    <a:pt x="1097120" y="2218"/>
                  </a:cubicBezTo>
                  <a:cubicBezTo>
                    <a:pt x="1098540" y="3638"/>
                    <a:pt x="1099338" y="5563"/>
                    <a:pt x="1099338" y="7571"/>
                  </a:cubicBezTo>
                  <a:lnTo>
                    <a:pt x="1099338" y="140815"/>
                  </a:lnTo>
                  <a:cubicBezTo>
                    <a:pt x="1099338" y="142823"/>
                    <a:pt x="1098540" y="144749"/>
                    <a:pt x="1097120" y="146169"/>
                  </a:cubicBezTo>
                  <a:cubicBezTo>
                    <a:pt x="1095700" y="147589"/>
                    <a:pt x="1093774" y="148387"/>
                    <a:pt x="1091766" y="148387"/>
                  </a:cubicBezTo>
                  <a:lnTo>
                    <a:pt x="7571" y="148387"/>
                  </a:lnTo>
                  <a:cubicBezTo>
                    <a:pt x="5563" y="148387"/>
                    <a:pt x="3638" y="147589"/>
                    <a:pt x="2218" y="146169"/>
                  </a:cubicBezTo>
                  <a:cubicBezTo>
                    <a:pt x="798" y="144749"/>
                    <a:pt x="0" y="142823"/>
                    <a:pt x="0" y="140815"/>
                  </a:cubicBezTo>
                  <a:lnTo>
                    <a:pt x="0" y="7571"/>
                  </a:lnTo>
                  <a:cubicBezTo>
                    <a:pt x="0" y="5563"/>
                    <a:pt x="798" y="3638"/>
                    <a:pt x="2218" y="2218"/>
                  </a:cubicBezTo>
                  <a:cubicBezTo>
                    <a:pt x="3638" y="798"/>
                    <a:pt x="5563" y="0"/>
                    <a:pt x="7571" y="0"/>
                  </a:cubicBezTo>
                  <a:close/>
                </a:path>
              </a:pathLst>
            </a:custGeom>
            <a:solidFill>
              <a:srgbClr val="002B49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099338" cy="196012"/>
            </a:xfrm>
            <a:prstGeom prst="rect">
              <a:avLst/>
            </a:prstGeom>
          </p:spPr>
          <p:txBody>
            <a:bodyPr lIns="101600" tIns="101600" rIns="101600" bIns="101600" rtlCol="0" anchor="ctr"/>
            <a:lstStyle/>
            <a:p>
              <a:pPr algn="ctr">
                <a:lnSpc>
                  <a:spcPts val="392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5400000">
            <a:off x="1978344" y="6475951"/>
            <a:ext cx="437125" cy="6420924"/>
            <a:chOff x="0" y="0"/>
            <a:chExt cx="78328" cy="115055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8328" cy="1150557"/>
            </a:xfrm>
            <a:custGeom>
              <a:avLst/>
              <a:gdLst/>
              <a:ahLst/>
              <a:cxnLst/>
              <a:rect l="l" t="t" r="r" b="b"/>
              <a:pathLst>
                <a:path w="78328" h="1150557">
                  <a:moveTo>
                    <a:pt x="39164" y="0"/>
                  </a:moveTo>
                  <a:lnTo>
                    <a:pt x="39164" y="0"/>
                  </a:lnTo>
                  <a:cubicBezTo>
                    <a:pt x="60794" y="0"/>
                    <a:pt x="78328" y="17534"/>
                    <a:pt x="78328" y="39164"/>
                  </a:cubicBezTo>
                  <a:lnTo>
                    <a:pt x="78328" y="1111393"/>
                  </a:lnTo>
                  <a:cubicBezTo>
                    <a:pt x="78328" y="1121780"/>
                    <a:pt x="74202" y="1131741"/>
                    <a:pt x="66857" y="1139086"/>
                  </a:cubicBezTo>
                  <a:cubicBezTo>
                    <a:pt x="59512" y="1146431"/>
                    <a:pt x="49551" y="1150557"/>
                    <a:pt x="39164" y="1150557"/>
                  </a:cubicBezTo>
                  <a:lnTo>
                    <a:pt x="39164" y="1150557"/>
                  </a:lnTo>
                  <a:cubicBezTo>
                    <a:pt x="17534" y="1150557"/>
                    <a:pt x="0" y="1133023"/>
                    <a:pt x="0" y="1111393"/>
                  </a:cubicBezTo>
                  <a:lnTo>
                    <a:pt x="0" y="39164"/>
                  </a:lnTo>
                  <a:cubicBezTo>
                    <a:pt x="0" y="28777"/>
                    <a:pt x="4126" y="18816"/>
                    <a:pt x="11471" y="11471"/>
                  </a:cubicBezTo>
                  <a:cubicBezTo>
                    <a:pt x="18816" y="4126"/>
                    <a:pt x="28777" y="0"/>
                    <a:pt x="39164" y="0"/>
                  </a:cubicBezTo>
                  <a:close/>
                </a:path>
              </a:pathLst>
            </a:custGeom>
            <a:solidFill>
              <a:srgbClr val="ECECEC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78328" cy="1198182"/>
            </a:xfrm>
            <a:prstGeom prst="rect">
              <a:avLst/>
            </a:prstGeom>
          </p:spPr>
          <p:txBody>
            <a:bodyPr lIns="101600" tIns="101600" rIns="101600" bIns="101600" rtlCol="0" anchor="ctr"/>
            <a:lstStyle/>
            <a:p>
              <a:pPr algn="ctr">
                <a:lnSpc>
                  <a:spcPts val="392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511207" y="3668298"/>
            <a:ext cx="8617118" cy="51801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939"/>
              </a:lnSpc>
            </a:pPr>
            <a:r>
              <a:rPr lang="en-US" sz="2099" b="1" dirty="0">
                <a:solidFill>
                  <a:srgbClr val="002B4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Nom  : _________________________________________________________</a:t>
            </a:r>
          </a:p>
          <a:p>
            <a:pPr algn="just">
              <a:lnSpc>
                <a:spcPts val="2939"/>
              </a:lnSpc>
            </a:pPr>
            <a:r>
              <a:rPr lang="en-US" sz="2099" b="1" dirty="0" err="1">
                <a:solidFill>
                  <a:srgbClr val="002B4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Prénom</a:t>
            </a:r>
            <a:r>
              <a:rPr lang="en-US" sz="2099" b="1" dirty="0">
                <a:solidFill>
                  <a:srgbClr val="002B4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: ______________________________________________________</a:t>
            </a:r>
          </a:p>
          <a:p>
            <a:pPr algn="just">
              <a:lnSpc>
                <a:spcPts val="2939"/>
              </a:lnSpc>
            </a:pPr>
            <a:r>
              <a:rPr lang="en-US" sz="2099" b="1" dirty="0">
                <a:solidFill>
                  <a:srgbClr val="002B4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Tel : ___________________________________________________________</a:t>
            </a:r>
          </a:p>
          <a:p>
            <a:pPr algn="just">
              <a:lnSpc>
                <a:spcPts val="2939"/>
              </a:lnSpc>
            </a:pPr>
            <a:r>
              <a:rPr lang="en-US" sz="2099" b="1" dirty="0" err="1">
                <a:solidFill>
                  <a:srgbClr val="002B4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Rôle</a:t>
            </a:r>
            <a:r>
              <a:rPr lang="en-US" sz="2099" b="1" dirty="0">
                <a:solidFill>
                  <a:srgbClr val="002B4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: __________________________________________________________</a:t>
            </a:r>
          </a:p>
          <a:p>
            <a:pPr algn="just">
              <a:lnSpc>
                <a:spcPts val="2939"/>
              </a:lnSpc>
            </a:pPr>
            <a:r>
              <a:rPr lang="en-US" sz="2099" b="1" dirty="0" err="1">
                <a:solidFill>
                  <a:srgbClr val="002B4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Etablissement</a:t>
            </a:r>
            <a:r>
              <a:rPr lang="en-US" sz="2099" b="1" dirty="0">
                <a:solidFill>
                  <a:srgbClr val="002B4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: _______________________________________________</a:t>
            </a:r>
          </a:p>
          <a:p>
            <a:pPr algn="just">
              <a:lnSpc>
                <a:spcPts val="2939"/>
              </a:lnSpc>
            </a:pPr>
            <a:r>
              <a:rPr lang="en-US" sz="2099" b="1" dirty="0" err="1">
                <a:solidFill>
                  <a:srgbClr val="002B4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Adresse</a:t>
            </a:r>
            <a:r>
              <a:rPr lang="en-US" sz="2099" b="1" dirty="0">
                <a:solidFill>
                  <a:srgbClr val="002B4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: ______________________________________________________ ________________________________________________________________</a:t>
            </a:r>
          </a:p>
          <a:p>
            <a:pPr algn="just">
              <a:lnSpc>
                <a:spcPts val="2939"/>
              </a:lnSpc>
            </a:pPr>
            <a:r>
              <a:rPr lang="en-US" sz="2099" b="1" dirty="0">
                <a:solidFill>
                  <a:srgbClr val="002B4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Code postal : ______________________ Ville :______________________</a:t>
            </a:r>
          </a:p>
          <a:p>
            <a:pPr algn="just">
              <a:lnSpc>
                <a:spcPts val="2939"/>
              </a:lnSpc>
            </a:pPr>
            <a:r>
              <a:rPr lang="en-US" sz="2099" b="1" dirty="0">
                <a:solidFill>
                  <a:srgbClr val="002B4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Contact sur site : ______________________________________________</a:t>
            </a:r>
          </a:p>
          <a:p>
            <a:pPr algn="just">
              <a:lnSpc>
                <a:spcPts val="2939"/>
              </a:lnSpc>
            </a:pPr>
            <a:endParaRPr lang="en-US" sz="2099" b="1" dirty="0">
              <a:solidFill>
                <a:srgbClr val="002B49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just">
              <a:lnSpc>
                <a:spcPts val="2939"/>
              </a:lnSpc>
            </a:pPr>
            <a:endParaRPr lang="en-US" sz="2099" b="1" dirty="0">
              <a:solidFill>
                <a:srgbClr val="002B49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just">
              <a:lnSpc>
                <a:spcPts val="2939"/>
              </a:lnSpc>
            </a:pPr>
            <a:endParaRPr lang="en-US" sz="2099" b="1" dirty="0">
              <a:solidFill>
                <a:srgbClr val="002B49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just">
              <a:lnSpc>
                <a:spcPts val="2939"/>
              </a:lnSpc>
            </a:pPr>
            <a:r>
              <a:rPr lang="en-US" sz="2099" b="1" dirty="0">
                <a:solidFill>
                  <a:srgbClr val="002B4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Nom de la cellule : ____________________________________________</a:t>
            </a:r>
          </a:p>
          <a:p>
            <a:pPr algn="just">
              <a:lnSpc>
                <a:spcPts val="2939"/>
              </a:lnSpc>
            </a:pPr>
            <a:r>
              <a:rPr lang="en-US" sz="2099" b="1" dirty="0">
                <a:solidFill>
                  <a:srgbClr val="002B4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Lieu de la cellule : _____________________________________________</a:t>
            </a:r>
          </a:p>
        </p:txBody>
      </p:sp>
      <p:sp>
        <p:nvSpPr>
          <p:cNvPr id="12" name="Freeform 12"/>
          <p:cNvSpPr/>
          <p:nvPr/>
        </p:nvSpPr>
        <p:spPr>
          <a:xfrm>
            <a:off x="10858611" y="4803446"/>
            <a:ext cx="4452994" cy="16941543"/>
          </a:xfrm>
          <a:custGeom>
            <a:avLst/>
            <a:gdLst/>
            <a:ahLst/>
            <a:cxnLst/>
            <a:rect l="l" t="t" r="r" b="b"/>
            <a:pathLst>
              <a:path w="4937349" h="16941543">
                <a:moveTo>
                  <a:pt x="0" y="0"/>
                </a:moveTo>
                <a:lnTo>
                  <a:pt x="4937349" y="0"/>
                </a:lnTo>
                <a:lnTo>
                  <a:pt x="4937349" y="16941543"/>
                </a:lnTo>
                <a:lnTo>
                  <a:pt x="0" y="169415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0327" r="-204690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3" name="TextBox 13"/>
          <p:cNvSpPr txBox="1"/>
          <p:nvPr/>
        </p:nvSpPr>
        <p:spPr>
          <a:xfrm>
            <a:off x="1472185" y="1711555"/>
            <a:ext cx="12096000" cy="914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1">
                <a:solidFill>
                  <a:srgbClr val="002B4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FICHE DE MISSION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73760" y="2914650"/>
            <a:ext cx="7135031" cy="7453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59"/>
              </a:lnSpc>
            </a:pPr>
            <a:r>
              <a:rPr lang="en-US" sz="4399" b="1" dirty="0">
                <a:solidFill>
                  <a:srgbClr val="008DB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Contact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512000" y="10172053"/>
            <a:ext cx="7135031" cy="7453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159"/>
              </a:lnSpc>
              <a:spcBef>
                <a:spcPct val="0"/>
              </a:spcBef>
            </a:pPr>
            <a:r>
              <a:rPr lang="en-US" sz="4399" b="1">
                <a:solidFill>
                  <a:srgbClr val="008DB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CONTACTS TILWIT</a:t>
            </a:r>
          </a:p>
        </p:txBody>
      </p:sp>
      <p:sp>
        <p:nvSpPr>
          <p:cNvPr id="16" name="Freeform 16"/>
          <p:cNvSpPr/>
          <p:nvPr/>
        </p:nvSpPr>
        <p:spPr>
          <a:xfrm>
            <a:off x="11874026" y="1411893"/>
            <a:ext cx="1983089" cy="1513671"/>
          </a:xfrm>
          <a:custGeom>
            <a:avLst/>
            <a:gdLst/>
            <a:ahLst/>
            <a:cxnLst/>
            <a:rect l="l" t="t" r="r" b="b"/>
            <a:pathLst>
              <a:path w="1983089" h="1513671">
                <a:moveTo>
                  <a:pt x="0" y="0"/>
                </a:moveTo>
                <a:lnTo>
                  <a:pt x="1983088" y="0"/>
                </a:lnTo>
                <a:lnTo>
                  <a:pt x="1983088" y="1513671"/>
                </a:lnTo>
                <a:lnTo>
                  <a:pt x="0" y="15136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572" b="-21438"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18" name="Group 18"/>
          <p:cNvGrpSpPr/>
          <p:nvPr/>
        </p:nvGrpSpPr>
        <p:grpSpPr>
          <a:xfrm>
            <a:off x="1521954" y="11167391"/>
            <a:ext cx="12076092" cy="1370131"/>
            <a:chOff x="0" y="0"/>
            <a:chExt cx="16101456" cy="1826841"/>
          </a:xfrm>
        </p:grpSpPr>
        <p:sp>
          <p:nvSpPr>
            <p:cNvPr id="19" name="TextBox 19"/>
            <p:cNvSpPr txBox="1"/>
            <p:nvPr/>
          </p:nvSpPr>
          <p:spPr>
            <a:xfrm>
              <a:off x="0" y="-47625"/>
              <a:ext cx="16101456" cy="591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763"/>
                </a:lnSpc>
              </a:pPr>
              <a:r>
                <a:rPr lang="en-US" sz="2688" b="1">
                  <a:solidFill>
                    <a:srgbClr val="002B49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Stéphane BOUCHUT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34967" y="635046"/>
              <a:ext cx="12260932" cy="5691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40"/>
                </a:lnSpc>
              </a:pPr>
              <a:r>
                <a:rPr lang="en-US" sz="2600">
                  <a:solidFill>
                    <a:srgbClr val="0C181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SBOUCHUT@TILWIT.COM</a:t>
              </a:r>
            </a:p>
          </p:txBody>
        </p:sp>
        <p:grpSp>
          <p:nvGrpSpPr>
            <p:cNvPr id="21" name="Group 21"/>
            <p:cNvGrpSpPr/>
            <p:nvPr/>
          </p:nvGrpSpPr>
          <p:grpSpPr>
            <a:xfrm>
              <a:off x="26544" y="682671"/>
              <a:ext cx="448819" cy="452050"/>
              <a:chOff x="0" y="0"/>
              <a:chExt cx="470447" cy="473834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470447" cy="473834"/>
              </a:xfrm>
              <a:custGeom>
                <a:avLst/>
                <a:gdLst/>
                <a:ahLst/>
                <a:cxnLst/>
                <a:rect l="l" t="t" r="r" b="b"/>
                <a:pathLst>
                  <a:path w="470447" h="473834">
                    <a:moveTo>
                      <a:pt x="137996" y="0"/>
                    </a:moveTo>
                    <a:lnTo>
                      <a:pt x="332451" y="0"/>
                    </a:lnTo>
                    <a:cubicBezTo>
                      <a:pt x="369050" y="0"/>
                      <a:pt x="404150" y="14539"/>
                      <a:pt x="430029" y="40418"/>
                    </a:cubicBezTo>
                    <a:cubicBezTo>
                      <a:pt x="455908" y="66298"/>
                      <a:pt x="470447" y="101397"/>
                      <a:pt x="470447" y="137996"/>
                    </a:cubicBezTo>
                    <a:lnTo>
                      <a:pt x="470447" y="335838"/>
                    </a:lnTo>
                    <a:cubicBezTo>
                      <a:pt x="470447" y="372437"/>
                      <a:pt x="455908" y="407537"/>
                      <a:pt x="430029" y="433416"/>
                    </a:cubicBezTo>
                    <a:cubicBezTo>
                      <a:pt x="404150" y="459295"/>
                      <a:pt x="369050" y="473834"/>
                      <a:pt x="332451" y="473834"/>
                    </a:cubicBezTo>
                    <a:lnTo>
                      <a:pt x="137996" y="473834"/>
                    </a:lnTo>
                    <a:cubicBezTo>
                      <a:pt x="61783" y="473834"/>
                      <a:pt x="0" y="412051"/>
                      <a:pt x="0" y="335838"/>
                    </a:cubicBezTo>
                    <a:lnTo>
                      <a:pt x="0" y="137996"/>
                    </a:lnTo>
                    <a:cubicBezTo>
                      <a:pt x="0" y="101397"/>
                      <a:pt x="14539" y="66298"/>
                      <a:pt x="40418" y="40418"/>
                    </a:cubicBezTo>
                    <a:cubicBezTo>
                      <a:pt x="66298" y="14539"/>
                      <a:pt x="101397" y="0"/>
                      <a:pt x="137996" y="0"/>
                    </a:cubicBezTo>
                    <a:close/>
                  </a:path>
                </a:pathLst>
              </a:custGeom>
              <a:solidFill>
                <a:srgbClr val="002B49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47625"/>
                <a:ext cx="470447" cy="521459"/>
              </a:xfrm>
              <a:prstGeom prst="rect">
                <a:avLst/>
              </a:prstGeom>
            </p:spPr>
            <p:txBody>
              <a:bodyPr lIns="42000" tIns="42000" rIns="42000" bIns="42000" rtlCol="0" anchor="ctr"/>
              <a:lstStyle/>
              <a:p>
                <a:pPr marL="0" lvl="0" indent="0" algn="ctr">
                  <a:lnSpc>
                    <a:spcPts val="364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734967" y="1257707"/>
              <a:ext cx="12260932" cy="5691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40"/>
                </a:lnSpc>
              </a:pPr>
              <a:r>
                <a:rPr lang="en-US" sz="2600">
                  <a:solidFill>
                    <a:srgbClr val="0C181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06 58 94 75 98</a:t>
              </a:r>
            </a:p>
          </p:txBody>
        </p:sp>
        <p:grpSp>
          <p:nvGrpSpPr>
            <p:cNvPr id="25" name="Group 25"/>
            <p:cNvGrpSpPr/>
            <p:nvPr/>
          </p:nvGrpSpPr>
          <p:grpSpPr>
            <a:xfrm>
              <a:off x="26544" y="1305332"/>
              <a:ext cx="448819" cy="452050"/>
              <a:chOff x="0" y="0"/>
              <a:chExt cx="470447" cy="473834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470447" cy="473834"/>
              </a:xfrm>
              <a:custGeom>
                <a:avLst/>
                <a:gdLst/>
                <a:ahLst/>
                <a:cxnLst/>
                <a:rect l="l" t="t" r="r" b="b"/>
                <a:pathLst>
                  <a:path w="470447" h="473834">
                    <a:moveTo>
                      <a:pt x="137996" y="0"/>
                    </a:moveTo>
                    <a:lnTo>
                      <a:pt x="332451" y="0"/>
                    </a:lnTo>
                    <a:cubicBezTo>
                      <a:pt x="369050" y="0"/>
                      <a:pt x="404150" y="14539"/>
                      <a:pt x="430029" y="40418"/>
                    </a:cubicBezTo>
                    <a:cubicBezTo>
                      <a:pt x="455908" y="66298"/>
                      <a:pt x="470447" y="101397"/>
                      <a:pt x="470447" y="137996"/>
                    </a:cubicBezTo>
                    <a:lnTo>
                      <a:pt x="470447" y="335838"/>
                    </a:lnTo>
                    <a:cubicBezTo>
                      <a:pt x="470447" y="372437"/>
                      <a:pt x="455908" y="407537"/>
                      <a:pt x="430029" y="433416"/>
                    </a:cubicBezTo>
                    <a:cubicBezTo>
                      <a:pt x="404150" y="459295"/>
                      <a:pt x="369050" y="473834"/>
                      <a:pt x="332451" y="473834"/>
                    </a:cubicBezTo>
                    <a:lnTo>
                      <a:pt x="137996" y="473834"/>
                    </a:lnTo>
                    <a:cubicBezTo>
                      <a:pt x="61783" y="473834"/>
                      <a:pt x="0" y="412051"/>
                      <a:pt x="0" y="335838"/>
                    </a:cubicBezTo>
                    <a:lnTo>
                      <a:pt x="0" y="137996"/>
                    </a:lnTo>
                    <a:cubicBezTo>
                      <a:pt x="0" y="101397"/>
                      <a:pt x="14539" y="66298"/>
                      <a:pt x="40418" y="40418"/>
                    </a:cubicBezTo>
                    <a:cubicBezTo>
                      <a:pt x="66298" y="14539"/>
                      <a:pt x="101397" y="0"/>
                      <a:pt x="137996" y="0"/>
                    </a:cubicBezTo>
                    <a:close/>
                  </a:path>
                </a:pathLst>
              </a:custGeom>
              <a:solidFill>
                <a:srgbClr val="002B49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0" y="-47625"/>
                <a:ext cx="470447" cy="521459"/>
              </a:xfrm>
              <a:prstGeom prst="rect">
                <a:avLst/>
              </a:prstGeom>
            </p:spPr>
            <p:txBody>
              <a:bodyPr lIns="42000" tIns="42000" rIns="42000" bIns="42000" rtlCol="0" anchor="ctr"/>
              <a:lstStyle/>
              <a:p>
                <a:pPr marL="0" lvl="0" indent="0" algn="ctr">
                  <a:lnSpc>
                    <a:spcPts val="3640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33" name="TextBox 33"/>
          <p:cNvSpPr txBox="1"/>
          <p:nvPr/>
        </p:nvSpPr>
        <p:spPr>
          <a:xfrm>
            <a:off x="2281553" y="7038098"/>
            <a:ext cx="9195699" cy="438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600" dirty="0" err="1">
                <a:solidFill>
                  <a:srgbClr val="0C181D"/>
                </a:solidFill>
                <a:latin typeface="Montserrat"/>
                <a:ea typeface="Montserrat"/>
                <a:cs typeface="Montserrat"/>
                <a:sym typeface="Montserrat"/>
              </a:rPr>
              <a:t>Téléphone</a:t>
            </a:r>
            <a:r>
              <a:rPr lang="en-US" sz="2600" dirty="0">
                <a:solidFill>
                  <a:srgbClr val="0C181D"/>
                </a:solidFill>
                <a:latin typeface="Montserrat"/>
                <a:ea typeface="Montserrat"/>
                <a:cs typeface="Montserrat"/>
                <a:sym typeface="Montserrat"/>
              </a:rPr>
              <a:t> contact : ___________________________ 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1750235" y="7085723"/>
            <a:ext cx="336614" cy="339037"/>
            <a:chOff x="0" y="0"/>
            <a:chExt cx="470447" cy="473834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470447" cy="473834"/>
            </a:xfrm>
            <a:custGeom>
              <a:avLst/>
              <a:gdLst/>
              <a:ahLst/>
              <a:cxnLst/>
              <a:rect l="l" t="t" r="r" b="b"/>
              <a:pathLst>
                <a:path w="470447" h="473834">
                  <a:moveTo>
                    <a:pt x="137996" y="0"/>
                  </a:moveTo>
                  <a:lnTo>
                    <a:pt x="332451" y="0"/>
                  </a:lnTo>
                  <a:cubicBezTo>
                    <a:pt x="369050" y="0"/>
                    <a:pt x="404150" y="14539"/>
                    <a:pt x="430029" y="40418"/>
                  </a:cubicBezTo>
                  <a:cubicBezTo>
                    <a:pt x="455908" y="66298"/>
                    <a:pt x="470447" y="101397"/>
                    <a:pt x="470447" y="137996"/>
                  </a:cubicBezTo>
                  <a:lnTo>
                    <a:pt x="470447" y="335838"/>
                  </a:lnTo>
                  <a:cubicBezTo>
                    <a:pt x="470447" y="372437"/>
                    <a:pt x="455908" y="407537"/>
                    <a:pt x="430029" y="433416"/>
                  </a:cubicBezTo>
                  <a:cubicBezTo>
                    <a:pt x="404150" y="459295"/>
                    <a:pt x="369050" y="473834"/>
                    <a:pt x="332451" y="473834"/>
                  </a:cubicBezTo>
                  <a:lnTo>
                    <a:pt x="137996" y="473834"/>
                  </a:lnTo>
                  <a:cubicBezTo>
                    <a:pt x="61783" y="473834"/>
                    <a:pt x="0" y="412051"/>
                    <a:pt x="0" y="335838"/>
                  </a:cubicBezTo>
                  <a:lnTo>
                    <a:pt x="0" y="137996"/>
                  </a:lnTo>
                  <a:cubicBezTo>
                    <a:pt x="0" y="101397"/>
                    <a:pt x="14539" y="66298"/>
                    <a:pt x="40418" y="40418"/>
                  </a:cubicBezTo>
                  <a:cubicBezTo>
                    <a:pt x="66298" y="14539"/>
                    <a:pt x="101397" y="0"/>
                    <a:pt x="137996" y="0"/>
                  </a:cubicBezTo>
                  <a:close/>
                </a:path>
              </a:pathLst>
            </a:custGeom>
            <a:solidFill>
              <a:srgbClr val="002B49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-47625"/>
              <a:ext cx="470447" cy="521459"/>
            </a:xfrm>
            <a:prstGeom prst="rect">
              <a:avLst/>
            </a:prstGeom>
          </p:spPr>
          <p:txBody>
            <a:bodyPr lIns="42000" tIns="42000" rIns="42000" bIns="42000" rtlCol="0" anchor="ctr"/>
            <a:lstStyle/>
            <a:p>
              <a:pPr marL="0" lvl="0" indent="0" algn="ctr">
                <a:lnSpc>
                  <a:spcPts val="364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2281553" y="7505093"/>
            <a:ext cx="9195699" cy="438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600" dirty="0">
                <a:solidFill>
                  <a:srgbClr val="0C181D"/>
                </a:solidFill>
                <a:latin typeface="Montserrat"/>
                <a:ea typeface="Montserrat"/>
                <a:cs typeface="Montserrat"/>
                <a:sym typeface="Montserrat"/>
              </a:rPr>
              <a:t>Mail contact : _________________________________</a:t>
            </a:r>
          </a:p>
        </p:txBody>
      </p:sp>
      <p:grpSp>
        <p:nvGrpSpPr>
          <p:cNvPr id="38" name="Group 38"/>
          <p:cNvGrpSpPr/>
          <p:nvPr/>
        </p:nvGrpSpPr>
        <p:grpSpPr>
          <a:xfrm>
            <a:off x="1750235" y="7552718"/>
            <a:ext cx="336614" cy="339037"/>
            <a:chOff x="0" y="0"/>
            <a:chExt cx="470447" cy="473834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470447" cy="473834"/>
            </a:xfrm>
            <a:custGeom>
              <a:avLst/>
              <a:gdLst/>
              <a:ahLst/>
              <a:cxnLst/>
              <a:rect l="l" t="t" r="r" b="b"/>
              <a:pathLst>
                <a:path w="470447" h="473834">
                  <a:moveTo>
                    <a:pt x="137996" y="0"/>
                  </a:moveTo>
                  <a:lnTo>
                    <a:pt x="332451" y="0"/>
                  </a:lnTo>
                  <a:cubicBezTo>
                    <a:pt x="369050" y="0"/>
                    <a:pt x="404150" y="14539"/>
                    <a:pt x="430029" y="40418"/>
                  </a:cubicBezTo>
                  <a:cubicBezTo>
                    <a:pt x="455908" y="66298"/>
                    <a:pt x="470447" y="101397"/>
                    <a:pt x="470447" y="137996"/>
                  </a:cubicBezTo>
                  <a:lnTo>
                    <a:pt x="470447" y="335838"/>
                  </a:lnTo>
                  <a:cubicBezTo>
                    <a:pt x="470447" y="372437"/>
                    <a:pt x="455908" y="407537"/>
                    <a:pt x="430029" y="433416"/>
                  </a:cubicBezTo>
                  <a:cubicBezTo>
                    <a:pt x="404150" y="459295"/>
                    <a:pt x="369050" y="473834"/>
                    <a:pt x="332451" y="473834"/>
                  </a:cubicBezTo>
                  <a:lnTo>
                    <a:pt x="137996" y="473834"/>
                  </a:lnTo>
                  <a:cubicBezTo>
                    <a:pt x="61783" y="473834"/>
                    <a:pt x="0" y="412051"/>
                    <a:pt x="0" y="335838"/>
                  </a:cubicBezTo>
                  <a:lnTo>
                    <a:pt x="0" y="137996"/>
                  </a:lnTo>
                  <a:cubicBezTo>
                    <a:pt x="0" y="101397"/>
                    <a:pt x="14539" y="66298"/>
                    <a:pt x="40418" y="40418"/>
                  </a:cubicBezTo>
                  <a:cubicBezTo>
                    <a:pt x="66298" y="14539"/>
                    <a:pt x="101397" y="0"/>
                    <a:pt x="137996" y="0"/>
                  </a:cubicBezTo>
                  <a:close/>
                </a:path>
              </a:pathLst>
            </a:custGeom>
            <a:solidFill>
              <a:srgbClr val="002B49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47625"/>
              <a:ext cx="470447" cy="521459"/>
            </a:xfrm>
            <a:prstGeom prst="rect">
              <a:avLst/>
            </a:prstGeom>
          </p:spPr>
          <p:txBody>
            <a:bodyPr lIns="42000" tIns="42000" rIns="42000" bIns="42000" rtlCol="0" anchor="ctr"/>
            <a:lstStyle/>
            <a:p>
              <a:pPr marL="0" lvl="0" indent="0" algn="ctr">
                <a:lnSpc>
                  <a:spcPts val="364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1541862" y="12880422"/>
            <a:ext cx="12076092" cy="1370131"/>
            <a:chOff x="0" y="0"/>
            <a:chExt cx="16101456" cy="1826841"/>
          </a:xfrm>
        </p:grpSpPr>
        <p:sp>
          <p:nvSpPr>
            <p:cNvPr id="44" name="TextBox 44"/>
            <p:cNvSpPr txBox="1"/>
            <p:nvPr/>
          </p:nvSpPr>
          <p:spPr>
            <a:xfrm>
              <a:off x="0" y="-47625"/>
              <a:ext cx="16101456" cy="591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763"/>
                </a:lnSpc>
              </a:pPr>
              <a:r>
                <a:rPr lang="en-US" sz="2688" b="1">
                  <a:solidFill>
                    <a:srgbClr val="002B49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Pierre-Yves BOYEAU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734967" y="635046"/>
              <a:ext cx="12260932" cy="5691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40"/>
                </a:lnSpc>
              </a:pPr>
              <a:r>
                <a:rPr lang="en-US" sz="2600">
                  <a:solidFill>
                    <a:srgbClr val="0C181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PYBOYEAU@TILWIT.COM</a:t>
              </a:r>
            </a:p>
          </p:txBody>
        </p:sp>
        <p:grpSp>
          <p:nvGrpSpPr>
            <p:cNvPr id="46" name="Group 46"/>
            <p:cNvGrpSpPr/>
            <p:nvPr/>
          </p:nvGrpSpPr>
          <p:grpSpPr>
            <a:xfrm>
              <a:off x="26544" y="682671"/>
              <a:ext cx="448819" cy="452050"/>
              <a:chOff x="0" y="0"/>
              <a:chExt cx="470447" cy="473834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470447" cy="473834"/>
              </a:xfrm>
              <a:custGeom>
                <a:avLst/>
                <a:gdLst/>
                <a:ahLst/>
                <a:cxnLst/>
                <a:rect l="l" t="t" r="r" b="b"/>
                <a:pathLst>
                  <a:path w="470447" h="473834">
                    <a:moveTo>
                      <a:pt x="137996" y="0"/>
                    </a:moveTo>
                    <a:lnTo>
                      <a:pt x="332451" y="0"/>
                    </a:lnTo>
                    <a:cubicBezTo>
                      <a:pt x="369050" y="0"/>
                      <a:pt x="404150" y="14539"/>
                      <a:pt x="430029" y="40418"/>
                    </a:cubicBezTo>
                    <a:cubicBezTo>
                      <a:pt x="455908" y="66298"/>
                      <a:pt x="470447" y="101397"/>
                      <a:pt x="470447" y="137996"/>
                    </a:cubicBezTo>
                    <a:lnTo>
                      <a:pt x="470447" y="335838"/>
                    </a:lnTo>
                    <a:cubicBezTo>
                      <a:pt x="470447" y="372437"/>
                      <a:pt x="455908" y="407537"/>
                      <a:pt x="430029" y="433416"/>
                    </a:cubicBezTo>
                    <a:cubicBezTo>
                      <a:pt x="404150" y="459295"/>
                      <a:pt x="369050" y="473834"/>
                      <a:pt x="332451" y="473834"/>
                    </a:cubicBezTo>
                    <a:lnTo>
                      <a:pt x="137996" y="473834"/>
                    </a:lnTo>
                    <a:cubicBezTo>
                      <a:pt x="61783" y="473834"/>
                      <a:pt x="0" y="412051"/>
                      <a:pt x="0" y="335838"/>
                    </a:cubicBezTo>
                    <a:lnTo>
                      <a:pt x="0" y="137996"/>
                    </a:lnTo>
                    <a:cubicBezTo>
                      <a:pt x="0" y="101397"/>
                      <a:pt x="14539" y="66298"/>
                      <a:pt x="40418" y="40418"/>
                    </a:cubicBezTo>
                    <a:cubicBezTo>
                      <a:pt x="66298" y="14539"/>
                      <a:pt x="101397" y="0"/>
                      <a:pt x="137996" y="0"/>
                    </a:cubicBezTo>
                    <a:close/>
                  </a:path>
                </a:pathLst>
              </a:custGeom>
              <a:solidFill>
                <a:srgbClr val="002B49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0" y="-47625"/>
                <a:ext cx="470447" cy="521459"/>
              </a:xfrm>
              <a:prstGeom prst="rect">
                <a:avLst/>
              </a:prstGeom>
            </p:spPr>
            <p:txBody>
              <a:bodyPr lIns="42000" tIns="42000" rIns="42000" bIns="42000" rtlCol="0" anchor="ctr"/>
              <a:lstStyle/>
              <a:p>
                <a:pPr marL="0" lvl="0" indent="0" algn="ctr">
                  <a:lnSpc>
                    <a:spcPts val="364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9" name="TextBox 49"/>
            <p:cNvSpPr txBox="1"/>
            <p:nvPr/>
          </p:nvSpPr>
          <p:spPr>
            <a:xfrm>
              <a:off x="734967" y="1257707"/>
              <a:ext cx="12260932" cy="5691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40"/>
                </a:lnSpc>
              </a:pPr>
              <a:r>
                <a:rPr lang="en-US" sz="2600">
                  <a:solidFill>
                    <a:srgbClr val="0C181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07 60 43 27 78</a:t>
              </a:r>
            </a:p>
          </p:txBody>
        </p:sp>
        <p:grpSp>
          <p:nvGrpSpPr>
            <p:cNvPr id="50" name="Group 50"/>
            <p:cNvGrpSpPr/>
            <p:nvPr/>
          </p:nvGrpSpPr>
          <p:grpSpPr>
            <a:xfrm>
              <a:off x="26544" y="1305332"/>
              <a:ext cx="448819" cy="452050"/>
              <a:chOff x="0" y="0"/>
              <a:chExt cx="470447" cy="473834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470447" cy="473834"/>
              </a:xfrm>
              <a:custGeom>
                <a:avLst/>
                <a:gdLst/>
                <a:ahLst/>
                <a:cxnLst/>
                <a:rect l="l" t="t" r="r" b="b"/>
                <a:pathLst>
                  <a:path w="470447" h="473834">
                    <a:moveTo>
                      <a:pt x="137996" y="0"/>
                    </a:moveTo>
                    <a:lnTo>
                      <a:pt x="332451" y="0"/>
                    </a:lnTo>
                    <a:cubicBezTo>
                      <a:pt x="369050" y="0"/>
                      <a:pt x="404150" y="14539"/>
                      <a:pt x="430029" y="40418"/>
                    </a:cubicBezTo>
                    <a:cubicBezTo>
                      <a:pt x="455908" y="66298"/>
                      <a:pt x="470447" y="101397"/>
                      <a:pt x="470447" y="137996"/>
                    </a:cubicBezTo>
                    <a:lnTo>
                      <a:pt x="470447" y="335838"/>
                    </a:lnTo>
                    <a:cubicBezTo>
                      <a:pt x="470447" y="372437"/>
                      <a:pt x="455908" y="407537"/>
                      <a:pt x="430029" y="433416"/>
                    </a:cubicBezTo>
                    <a:cubicBezTo>
                      <a:pt x="404150" y="459295"/>
                      <a:pt x="369050" y="473834"/>
                      <a:pt x="332451" y="473834"/>
                    </a:cubicBezTo>
                    <a:lnTo>
                      <a:pt x="137996" y="473834"/>
                    </a:lnTo>
                    <a:cubicBezTo>
                      <a:pt x="61783" y="473834"/>
                      <a:pt x="0" y="412051"/>
                      <a:pt x="0" y="335838"/>
                    </a:cubicBezTo>
                    <a:lnTo>
                      <a:pt x="0" y="137996"/>
                    </a:lnTo>
                    <a:cubicBezTo>
                      <a:pt x="0" y="101397"/>
                      <a:pt x="14539" y="66298"/>
                      <a:pt x="40418" y="40418"/>
                    </a:cubicBezTo>
                    <a:cubicBezTo>
                      <a:pt x="66298" y="14539"/>
                      <a:pt x="101397" y="0"/>
                      <a:pt x="137996" y="0"/>
                    </a:cubicBezTo>
                    <a:close/>
                  </a:path>
                </a:pathLst>
              </a:custGeom>
              <a:solidFill>
                <a:srgbClr val="002B49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" name="TextBox 52"/>
              <p:cNvSpPr txBox="1"/>
              <p:nvPr/>
            </p:nvSpPr>
            <p:spPr>
              <a:xfrm>
                <a:off x="0" y="-47625"/>
                <a:ext cx="470447" cy="521459"/>
              </a:xfrm>
              <a:prstGeom prst="rect">
                <a:avLst/>
              </a:prstGeom>
            </p:spPr>
            <p:txBody>
              <a:bodyPr lIns="42000" tIns="42000" rIns="42000" bIns="42000" rtlCol="0" anchor="ctr"/>
              <a:lstStyle/>
              <a:p>
                <a:pPr marL="0" lvl="0" indent="0" algn="ctr">
                  <a:lnSpc>
                    <a:spcPts val="3640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53" name="Group 53"/>
          <p:cNvGrpSpPr/>
          <p:nvPr/>
        </p:nvGrpSpPr>
        <p:grpSpPr>
          <a:xfrm>
            <a:off x="1541862" y="14593453"/>
            <a:ext cx="12076092" cy="1370131"/>
            <a:chOff x="0" y="0"/>
            <a:chExt cx="16101456" cy="1826841"/>
          </a:xfrm>
        </p:grpSpPr>
        <p:sp>
          <p:nvSpPr>
            <p:cNvPr id="54" name="TextBox 54"/>
            <p:cNvSpPr txBox="1"/>
            <p:nvPr/>
          </p:nvSpPr>
          <p:spPr>
            <a:xfrm>
              <a:off x="0" y="-47625"/>
              <a:ext cx="16101456" cy="5915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763"/>
                </a:lnSpc>
              </a:pPr>
              <a:r>
                <a:rPr lang="en-US" sz="2688" b="1">
                  <a:solidFill>
                    <a:srgbClr val="002B49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Thierry SEGRETAIN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734967" y="635046"/>
              <a:ext cx="12260932" cy="5691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40"/>
                </a:lnSpc>
              </a:pPr>
              <a:r>
                <a:rPr lang="en-US" sz="2600">
                  <a:solidFill>
                    <a:srgbClr val="0C181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TSEGRETAIN@TILWIT.COM</a:t>
              </a:r>
            </a:p>
          </p:txBody>
        </p:sp>
        <p:grpSp>
          <p:nvGrpSpPr>
            <p:cNvPr id="56" name="Group 56"/>
            <p:cNvGrpSpPr/>
            <p:nvPr/>
          </p:nvGrpSpPr>
          <p:grpSpPr>
            <a:xfrm>
              <a:off x="26544" y="682671"/>
              <a:ext cx="448819" cy="452050"/>
              <a:chOff x="0" y="0"/>
              <a:chExt cx="470447" cy="473834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470447" cy="473834"/>
              </a:xfrm>
              <a:custGeom>
                <a:avLst/>
                <a:gdLst/>
                <a:ahLst/>
                <a:cxnLst/>
                <a:rect l="l" t="t" r="r" b="b"/>
                <a:pathLst>
                  <a:path w="470447" h="473834">
                    <a:moveTo>
                      <a:pt x="137996" y="0"/>
                    </a:moveTo>
                    <a:lnTo>
                      <a:pt x="332451" y="0"/>
                    </a:lnTo>
                    <a:cubicBezTo>
                      <a:pt x="369050" y="0"/>
                      <a:pt x="404150" y="14539"/>
                      <a:pt x="430029" y="40418"/>
                    </a:cubicBezTo>
                    <a:cubicBezTo>
                      <a:pt x="455908" y="66298"/>
                      <a:pt x="470447" y="101397"/>
                      <a:pt x="470447" y="137996"/>
                    </a:cubicBezTo>
                    <a:lnTo>
                      <a:pt x="470447" y="335838"/>
                    </a:lnTo>
                    <a:cubicBezTo>
                      <a:pt x="470447" y="372437"/>
                      <a:pt x="455908" y="407537"/>
                      <a:pt x="430029" y="433416"/>
                    </a:cubicBezTo>
                    <a:cubicBezTo>
                      <a:pt x="404150" y="459295"/>
                      <a:pt x="369050" y="473834"/>
                      <a:pt x="332451" y="473834"/>
                    </a:cubicBezTo>
                    <a:lnTo>
                      <a:pt x="137996" y="473834"/>
                    </a:lnTo>
                    <a:cubicBezTo>
                      <a:pt x="61783" y="473834"/>
                      <a:pt x="0" y="412051"/>
                      <a:pt x="0" y="335838"/>
                    </a:cubicBezTo>
                    <a:lnTo>
                      <a:pt x="0" y="137996"/>
                    </a:lnTo>
                    <a:cubicBezTo>
                      <a:pt x="0" y="101397"/>
                      <a:pt x="14539" y="66298"/>
                      <a:pt x="40418" y="40418"/>
                    </a:cubicBezTo>
                    <a:cubicBezTo>
                      <a:pt x="66298" y="14539"/>
                      <a:pt x="101397" y="0"/>
                      <a:pt x="137996" y="0"/>
                    </a:cubicBezTo>
                    <a:close/>
                  </a:path>
                </a:pathLst>
              </a:custGeom>
              <a:solidFill>
                <a:srgbClr val="002B49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" name="TextBox 58"/>
              <p:cNvSpPr txBox="1"/>
              <p:nvPr/>
            </p:nvSpPr>
            <p:spPr>
              <a:xfrm>
                <a:off x="0" y="-47625"/>
                <a:ext cx="470447" cy="521459"/>
              </a:xfrm>
              <a:prstGeom prst="rect">
                <a:avLst/>
              </a:prstGeom>
            </p:spPr>
            <p:txBody>
              <a:bodyPr lIns="42000" tIns="42000" rIns="42000" bIns="42000" rtlCol="0" anchor="ctr"/>
              <a:lstStyle/>
              <a:p>
                <a:pPr marL="0" lvl="0" indent="0" algn="ctr">
                  <a:lnSpc>
                    <a:spcPts val="364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59" name="TextBox 59"/>
            <p:cNvSpPr txBox="1"/>
            <p:nvPr/>
          </p:nvSpPr>
          <p:spPr>
            <a:xfrm>
              <a:off x="734967" y="1257707"/>
              <a:ext cx="12260932" cy="5691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40"/>
                </a:lnSpc>
              </a:pPr>
              <a:r>
                <a:rPr lang="en-US" sz="2600">
                  <a:solidFill>
                    <a:srgbClr val="0C181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06 61 38 37 57</a:t>
              </a:r>
            </a:p>
          </p:txBody>
        </p:sp>
        <p:grpSp>
          <p:nvGrpSpPr>
            <p:cNvPr id="60" name="Group 60"/>
            <p:cNvGrpSpPr/>
            <p:nvPr/>
          </p:nvGrpSpPr>
          <p:grpSpPr>
            <a:xfrm>
              <a:off x="26544" y="1305332"/>
              <a:ext cx="448819" cy="452050"/>
              <a:chOff x="0" y="0"/>
              <a:chExt cx="470447" cy="473834"/>
            </a:xfrm>
          </p:grpSpPr>
          <p:sp>
            <p:nvSpPr>
              <p:cNvPr id="61" name="Freeform 61"/>
              <p:cNvSpPr/>
              <p:nvPr/>
            </p:nvSpPr>
            <p:spPr>
              <a:xfrm>
                <a:off x="0" y="0"/>
                <a:ext cx="470447" cy="473834"/>
              </a:xfrm>
              <a:custGeom>
                <a:avLst/>
                <a:gdLst/>
                <a:ahLst/>
                <a:cxnLst/>
                <a:rect l="l" t="t" r="r" b="b"/>
                <a:pathLst>
                  <a:path w="470447" h="473834">
                    <a:moveTo>
                      <a:pt x="137996" y="0"/>
                    </a:moveTo>
                    <a:lnTo>
                      <a:pt x="332451" y="0"/>
                    </a:lnTo>
                    <a:cubicBezTo>
                      <a:pt x="369050" y="0"/>
                      <a:pt x="404150" y="14539"/>
                      <a:pt x="430029" y="40418"/>
                    </a:cubicBezTo>
                    <a:cubicBezTo>
                      <a:pt x="455908" y="66298"/>
                      <a:pt x="470447" y="101397"/>
                      <a:pt x="470447" y="137996"/>
                    </a:cubicBezTo>
                    <a:lnTo>
                      <a:pt x="470447" y="335838"/>
                    </a:lnTo>
                    <a:cubicBezTo>
                      <a:pt x="470447" y="372437"/>
                      <a:pt x="455908" y="407537"/>
                      <a:pt x="430029" y="433416"/>
                    </a:cubicBezTo>
                    <a:cubicBezTo>
                      <a:pt x="404150" y="459295"/>
                      <a:pt x="369050" y="473834"/>
                      <a:pt x="332451" y="473834"/>
                    </a:cubicBezTo>
                    <a:lnTo>
                      <a:pt x="137996" y="473834"/>
                    </a:lnTo>
                    <a:cubicBezTo>
                      <a:pt x="61783" y="473834"/>
                      <a:pt x="0" y="412051"/>
                      <a:pt x="0" y="335838"/>
                    </a:cubicBezTo>
                    <a:lnTo>
                      <a:pt x="0" y="137996"/>
                    </a:lnTo>
                    <a:cubicBezTo>
                      <a:pt x="0" y="101397"/>
                      <a:pt x="14539" y="66298"/>
                      <a:pt x="40418" y="40418"/>
                    </a:cubicBezTo>
                    <a:cubicBezTo>
                      <a:pt x="66298" y="14539"/>
                      <a:pt x="101397" y="0"/>
                      <a:pt x="137996" y="0"/>
                    </a:cubicBezTo>
                    <a:close/>
                  </a:path>
                </a:pathLst>
              </a:custGeom>
              <a:solidFill>
                <a:srgbClr val="002B49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" name="TextBox 62"/>
              <p:cNvSpPr txBox="1"/>
              <p:nvPr/>
            </p:nvSpPr>
            <p:spPr>
              <a:xfrm>
                <a:off x="0" y="-47625"/>
                <a:ext cx="470447" cy="521459"/>
              </a:xfrm>
              <a:prstGeom prst="rect">
                <a:avLst/>
              </a:prstGeom>
            </p:spPr>
            <p:txBody>
              <a:bodyPr lIns="42000" tIns="42000" rIns="42000" bIns="42000" rtlCol="0" anchor="ctr"/>
              <a:lstStyle/>
              <a:p>
                <a:pPr marL="0" lvl="0" indent="0" algn="ctr">
                  <a:lnSpc>
                    <a:spcPts val="3640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63" name="TextBox 63"/>
          <p:cNvSpPr txBox="1"/>
          <p:nvPr/>
        </p:nvSpPr>
        <p:spPr>
          <a:xfrm>
            <a:off x="1492092" y="17265440"/>
            <a:ext cx="9341559" cy="1526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159"/>
              </a:lnSpc>
              <a:spcBef>
                <a:spcPct val="0"/>
              </a:spcBef>
            </a:pPr>
            <a:r>
              <a:rPr lang="en-US" sz="4399" b="1">
                <a:solidFill>
                  <a:srgbClr val="008DB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CONTACTS CELLULE D’ANIMATION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2053271" y="19506097"/>
            <a:ext cx="9195699" cy="438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600" dirty="0">
                <a:solidFill>
                  <a:srgbClr val="0C181D"/>
                </a:solidFill>
                <a:latin typeface="Montserrat"/>
                <a:ea typeface="Montserrat"/>
                <a:cs typeface="Montserrat"/>
                <a:sym typeface="Montserrat"/>
              </a:rPr>
              <a:t>TÉLEPHONE : ___________________________________</a:t>
            </a:r>
          </a:p>
        </p:txBody>
      </p:sp>
      <p:grpSp>
        <p:nvGrpSpPr>
          <p:cNvPr id="65" name="Group 65"/>
          <p:cNvGrpSpPr/>
          <p:nvPr/>
        </p:nvGrpSpPr>
        <p:grpSpPr>
          <a:xfrm>
            <a:off x="1521954" y="19553722"/>
            <a:ext cx="336614" cy="339037"/>
            <a:chOff x="0" y="0"/>
            <a:chExt cx="470447" cy="473834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470447" cy="473834"/>
            </a:xfrm>
            <a:custGeom>
              <a:avLst/>
              <a:gdLst/>
              <a:ahLst/>
              <a:cxnLst/>
              <a:rect l="l" t="t" r="r" b="b"/>
              <a:pathLst>
                <a:path w="470447" h="473834">
                  <a:moveTo>
                    <a:pt x="137996" y="0"/>
                  </a:moveTo>
                  <a:lnTo>
                    <a:pt x="332451" y="0"/>
                  </a:lnTo>
                  <a:cubicBezTo>
                    <a:pt x="369050" y="0"/>
                    <a:pt x="404150" y="14539"/>
                    <a:pt x="430029" y="40418"/>
                  </a:cubicBezTo>
                  <a:cubicBezTo>
                    <a:pt x="455908" y="66298"/>
                    <a:pt x="470447" y="101397"/>
                    <a:pt x="470447" y="137996"/>
                  </a:cubicBezTo>
                  <a:lnTo>
                    <a:pt x="470447" y="335838"/>
                  </a:lnTo>
                  <a:cubicBezTo>
                    <a:pt x="470447" y="372437"/>
                    <a:pt x="455908" y="407537"/>
                    <a:pt x="430029" y="433416"/>
                  </a:cubicBezTo>
                  <a:cubicBezTo>
                    <a:pt x="404150" y="459295"/>
                    <a:pt x="369050" y="473834"/>
                    <a:pt x="332451" y="473834"/>
                  </a:cubicBezTo>
                  <a:lnTo>
                    <a:pt x="137996" y="473834"/>
                  </a:lnTo>
                  <a:cubicBezTo>
                    <a:pt x="61783" y="473834"/>
                    <a:pt x="0" y="412051"/>
                    <a:pt x="0" y="335838"/>
                  </a:cubicBezTo>
                  <a:lnTo>
                    <a:pt x="0" y="137996"/>
                  </a:lnTo>
                  <a:cubicBezTo>
                    <a:pt x="0" y="101397"/>
                    <a:pt x="14539" y="66298"/>
                    <a:pt x="40418" y="40418"/>
                  </a:cubicBezTo>
                  <a:cubicBezTo>
                    <a:pt x="66298" y="14539"/>
                    <a:pt x="101397" y="0"/>
                    <a:pt x="137996" y="0"/>
                  </a:cubicBezTo>
                  <a:close/>
                </a:path>
              </a:pathLst>
            </a:custGeom>
            <a:solidFill>
              <a:srgbClr val="002B49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0" y="-47625"/>
              <a:ext cx="470447" cy="521459"/>
            </a:xfrm>
            <a:prstGeom prst="rect">
              <a:avLst/>
            </a:prstGeom>
          </p:spPr>
          <p:txBody>
            <a:bodyPr lIns="42000" tIns="42000" rIns="42000" bIns="42000" rtlCol="0" anchor="ctr"/>
            <a:lstStyle/>
            <a:p>
              <a:pPr marL="0" lvl="0" indent="0" algn="ctr">
                <a:lnSpc>
                  <a:spcPts val="364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8" name="TextBox 68"/>
          <p:cNvSpPr txBox="1"/>
          <p:nvPr/>
        </p:nvSpPr>
        <p:spPr>
          <a:xfrm>
            <a:off x="2053271" y="19973093"/>
            <a:ext cx="9195699" cy="438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600" dirty="0">
                <a:solidFill>
                  <a:srgbClr val="0C181D"/>
                </a:solidFill>
                <a:latin typeface="Montserrat"/>
                <a:ea typeface="Montserrat"/>
                <a:cs typeface="Montserrat"/>
                <a:sym typeface="Montserrat"/>
              </a:rPr>
              <a:t>TEAMS : _________________________________________</a:t>
            </a:r>
          </a:p>
        </p:txBody>
      </p:sp>
      <p:grpSp>
        <p:nvGrpSpPr>
          <p:cNvPr id="69" name="Group 69"/>
          <p:cNvGrpSpPr/>
          <p:nvPr/>
        </p:nvGrpSpPr>
        <p:grpSpPr>
          <a:xfrm>
            <a:off x="1521954" y="20020718"/>
            <a:ext cx="336614" cy="339037"/>
            <a:chOff x="0" y="0"/>
            <a:chExt cx="470447" cy="473834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470447" cy="473834"/>
            </a:xfrm>
            <a:custGeom>
              <a:avLst/>
              <a:gdLst/>
              <a:ahLst/>
              <a:cxnLst/>
              <a:rect l="l" t="t" r="r" b="b"/>
              <a:pathLst>
                <a:path w="470447" h="473834">
                  <a:moveTo>
                    <a:pt x="137996" y="0"/>
                  </a:moveTo>
                  <a:lnTo>
                    <a:pt x="332451" y="0"/>
                  </a:lnTo>
                  <a:cubicBezTo>
                    <a:pt x="369050" y="0"/>
                    <a:pt x="404150" y="14539"/>
                    <a:pt x="430029" y="40418"/>
                  </a:cubicBezTo>
                  <a:cubicBezTo>
                    <a:pt x="455908" y="66298"/>
                    <a:pt x="470447" y="101397"/>
                    <a:pt x="470447" y="137996"/>
                  </a:cubicBezTo>
                  <a:lnTo>
                    <a:pt x="470447" y="335838"/>
                  </a:lnTo>
                  <a:cubicBezTo>
                    <a:pt x="470447" y="372437"/>
                    <a:pt x="455908" y="407537"/>
                    <a:pt x="430029" y="433416"/>
                  </a:cubicBezTo>
                  <a:cubicBezTo>
                    <a:pt x="404150" y="459295"/>
                    <a:pt x="369050" y="473834"/>
                    <a:pt x="332451" y="473834"/>
                  </a:cubicBezTo>
                  <a:lnTo>
                    <a:pt x="137996" y="473834"/>
                  </a:lnTo>
                  <a:cubicBezTo>
                    <a:pt x="61783" y="473834"/>
                    <a:pt x="0" y="412051"/>
                    <a:pt x="0" y="335838"/>
                  </a:cubicBezTo>
                  <a:lnTo>
                    <a:pt x="0" y="137996"/>
                  </a:lnTo>
                  <a:cubicBezTo>
                    <a:pt x="0" y="101397"/>
                    <a:pt x="14539" y="66298"/>
                    <a:pt x="40418" y="40418"/>
                  </a:cubicBezTo>
                  <a:cubicBezTo>
                    <a:pt x="66298" y="14539"/>
                    <a:pt x="101397" y="0"/>
                    <a:pt x="137996" y="0"/>
                  </a:cubicBezTo>
                  <a:close/>
                </a:path>
              </a:pathLst>
            </a:custGeom>
            <a:solidFill>
              <a:srgbClr val="002B49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1" name="TextBox 71"/>
            <p:cNvSpPr txBox="1"/>
            <p:nvPr/>
          </p:nvSpPr>
          <p:spPr>
            <a:xfrm>
              <a:off x="0" y="-47625"/>
              <a:ext cx="470447" cy="521459"/>
            </a:xfrm>
            <a:prstGeom prst="rect">
              <a:avLst/>
            </a:prstGeom>
          </p:spPr>
          <p:txBody>
            <a:bodyPr lIns="42000" tIns="42000" rIns="42000" bIns="42000" rtlCol="0" anchor="ctr"/>
            <a:lstStyle/>
            <a:p>
              <a:pPr marL="0" lvl="0" indent="0" algn="ctr">
                <a:lnSpc>
                  <a:spcPts val="364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2" name="TextBox 72"/>
          <p:cNvSpPr txBox="1"/>
          <p:nvPr/>
        </p:nvSpPr>
        <p:spPr>
          <a:xfrm>
            <a:off x="2073179" y="18991788"/>
            <a:ext cx="9195699" cy="438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600" dirty="0">
                <a:solidFill>
                  <a:srgbClr val="0C181D"/>
                </a:solidFill>
                <a:latin typeface="Montserrat"/>
                <a:ea typeface="Montserrat"/>
                <a:cs typeface="Montserrat"/>
                <a:sym typeface="Montserrat"/>
              </a:rPr>
              <a:t>MAIL : __________________________________________ </a:t>
            </a:r>
          </a:p>
        </p:txBody>
      </p:sp>
      <p:grpSp>
        <p:nvGrpSpPr>
          <p:cNvPr id="73" name="Group 73"/>
          <p:cNvGrpSpPr/>
          <p:nvPr/>
        </p:nvGrpSpPr>
        <p:grpSpPr>
          <a:xfrm>
            <a:off x="1541862" y="19039413"/>
            <a:ext cx="336614" cy="339037"/>
            <a:chOff x="0" y="0"/>
            <a:chExt cx="470447" cy="473834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470447" cy="473834"/>
            </a:xfrm>
            <a:custGeom>
              <a:avLst/>
              <a:gdLst/>
              <a:ahLst/>
              <a:cxnLst/>
              <a:rect l="l" t="t" r="r" b="b"/>
              <a:pathLst>
                <a:path w="470447" h="473834">
                  <a:moveTo>
                    <a:pt x="137996" y="0"/>
                  </a:moveTo>
                  <a:lnTo>
                    <a:pt x="332451" y="0"/>
                  </a:lnTo>
                  <a:cubicBezTo>
                    <a:pt x="369050" y="0"/>
                    <a:pt x="404150" y="14539"/>
                    <a:pt x="430029" y="40418"/>
                  </a:cubicBezTo>
                  <a:cubicBezTo>
                    <a:pt x="455908" y="66298"/>
                    <a:pt x="470447" y="101397"/>
                    <a:pt x="470447" y="137996"/>
                  </a:cubicBezTo>
                  <a:lnTo>
                    <a:pt x="470447" y="335838"/>
                  </a:lnTo>
                  <a:cubicBezTo>
                    <a:pt x="470447" y="372437"/>
                    <a:pt x="455908" y="407537"/>
                    <a:pt x="430029" y="433416"/>
                  </a:cubicBezTo>
                  <a:cubicBezTo>
                    <a:pt x="404150" y="459295"/>
                    <a:pt x="369050" y="473834"/>
                    <a:pt x="332451" y="473834"/>
                  </a:cubicBezTo>
                  <a:lnTo>
                    <a:pt x="137996" y="473834"/>
                  </a:lnTo>
                  <a:cubicBezTo>
                    <a:pt x="61783" y="473834"/>
                    <a:pt x="0" y="412051"/>
                    <a:pt x="0" y="335838"/>
                  </a:cubicBezTo>
                  <a:lnTo>
                    <a:pt x="0" y="137996"/>
                  </a:lnTo>
                  <a:cubicBezTo>
                    <a:pt x="0" y="101397"/>
                    <a:pt x="14539" y="66298"/>
                    <a:pt x="40418" y="40418"/>
                  </a:cubicBezTo>
                  <a:cubicBezTo>
                    <a:pt x="66298" y="14539"/>
                    <a:pt x="101397" y="0"/>
                    <a:pt x="137996" y="0"/>
                  </a:cubicBezTo>
                  <a:close/>
                </a:path>
              </a:pathLst>
            </a:custGeom>
            <a:solidFill>
              <a:srgbClr val="002B49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5" name="TextBox 75"/>
            <p:cNvSpPr txBox="1"/>
            <p:nvPr/>
          </p:nvSpPr>
          <p:spPr>
            <a:xfrm>
              <a:off x="0" y="-47625"/>
              <a:ext cx="470447" cy="521459"/>
            </a:xfrm>
            <a:prstGeom prst="rect">
              <a:avLst/>
            </a:prstGeom>
          </p:spPr>
          <p:txBody>
            <a:bodyPr lIns="42000" tIns="42000" rIns="42000" bIns="42000" rtlCol="0" anchor="ctr"/>
            <a:lstStyle/>
            <a:p>
              <a:pPr marL="0" lvl="0" indent="0" algn="ctr">
                <a:lnSpc>
                  <a:spcPts val="3640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8495" y="11142883"/>
            <a:ext cx="15941948" cy="7481472"/>
            <a:chOff x="0" y="0"/>
            <a:chExt cx="2856617" cy="12631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56617" cy="1263170"/>
            </a:xfrm>
            <a:custGeom>
              <a:avLst/>
              <a:gdLst/>
              <a:ahLst/>
              <a:cxnLst/>
              <a:rect l="l" t="t" r="r" b="b"/>
              <a:pathLst>
                <a:path w="2856617" h="1263170">
                  <a:moveTo>
                    <a:pt x="0" y="0"/>
                  </a:moveTo>
                  <a:lnTo>
                    <a:pt x="2856617" y="0"/>
                  </a:lnTo>
                  <a:lnTo>
                    <a:pt x="2856617" y="1263170"/>
                  </a:lnTo>
                  <a:lnTo>
                    <a:pt x="0" y="1263170"/>
                  </a:lnTo>
                  <a:close/>
                </a:path>
              </a:pathLst>
            </a:custGeom>
            <a:solidFill>
              <a:srgbClr val="93BDD3">
                <a:alpha val="61961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856617" cy="1320320"/>
            </a:xfrm>
            <a:prstGeom prst="rect">
              <a:avLst/>
            </a:prstGeom>
          </p:spPr>
          <p:txBody>
            <a:bodyPr lIns="101600" tIns="101600" rIns="101600" bIns="101600" rtlCol="0" anchor="ctr"/>
            <a:lstStyle/>
            <a:p>
              <a:pPr algn="ctr">
                <a:lnSpc>
                  <a:spcPts val="448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5400000">
            <a:off x="-3246865" y="6319929"/>
            <a:ext cx="7321834" cy="828104"/>
            <a:chOff x="0" y="0"/>
            <a:chExt cx="1311990" cy="14838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11990" cy="148387"/>
            </a:xfrm>
            <a:custGeom>
              <a:avLst/>
              <a:gdLst/>
              <a:ahLst/>
              <a:cxnLst/>
              <a:rect l="l" t="t" r="r" b="b"/>
              <a:pathLst>
                <a:path w="1311990" h="148387">
                  <a:moveTo>
                    <a:pt x="6344" y="0"/>
                  </a:moveTo>
                  <a:lnTo>
                    <a:pt x="1305646" y="0"/>
                  </a:lnTo>
                  <a:cubicBezTo>
                    <a:pt x="1307328" y="0"/>
                    <a:pt x="1308942" y="668"/>
                    <a:pt x="1310132" y="1858"/>
                  </a:cubicBezTo>
                  <a:cubicBezTo>
                    <a:pt x="1311322" y="3048"/>
                    <a:pt x="1311990" y="4662"/>
                    <a:pt x="1311990" y="6344"/>
                  </a:cubicBezTo>
                  <a:lnTo>
                    <a:pt x="1311990" y="142043"/>
                  </a:lnTo>
                  <a:cubicBezTo>
                    <a:pt x="1311990" y="143725"/>
                    <a:pt x="1311322" y="145339"/>
                    <a:pt x="1310132" y="146529"/>
                  </a:cubicBezTo>
                  <a:cubicBezTo>
                    <a:pt x="1308942" y="147718"/>
                    <a:pt x="1307328" y="148387"/>
                    <a:pt x="1305646" y="148387"/>
                  </a:cubicBezTo>
                  <a:lnTo>
                    <a:pt x="6344" y="148387"/>
                  </a:lnTo>
                  <a:cubicBezTo>
                    <a:pt x="4662" y="148387"/>
                    <a:pt x="3048" y="147718"/>
                    <a:pt x="1858" y="146529"/>
                  </a:cubicBezTo>
                  <a:cubicBezTo>
                    <a:pt x="668" y="145339"/>
                    <a:pt x="0" y="143725"/>
                    <a:pt x="0" y="142043"/>
                  </a:cubicBezTo>
                  <a:lnTo>
                    <a:pt x="0" y="6344"/>
                  </a:lnTo>
                  <a:cubicBezTo>
                    <a:pt x="0" y="4662"/>
                    <a:pt x="668" y="3048"/>
                    <a:pt x="1858" y="1858"/>
                  </a:cubicBezTo>
                  <a:cubicBezTo>
                    <a:pt x="3048" y="668"/>
                    <a:pt x="4662" y="0"/>
                    <a:pt x="6344" y="0"/>
                  </a:cubicBezTo>
                  <a:close/>
                </a:path>
              </a:pathLst>
            </a:custGeom>
            <a:solidFill>
              <a:srgbClr val="002B49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311990" cy="196012"/>
            </a:xfrm>
            <a:prstGeom prst="rect">
              <a:avLst/>
            </a:prstGeom>
          </p:spPr>
          <p:txBody>
            <a:bodyPr lIns="101600" tIns="101600" rIns="101600" bIns="101600" rtlCol="0" anchor="ctr"/>
            <a:lstStyle/>
            <a:p>
              <a:pPr algn="ctr">
                <a:lnSpc>
                  <a:spcPts val="392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16200000">
            <a:off x="1978344" y="7771470"/>
            <a:ext cx="437125" cy="6420924"/>
            <a:chOff x="0" y="0"/>
            <a:chExt cx="78328" cy="115055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8328" cy="1150557"/>
            </a:xfrm>
            <a:custGeom>
              <a:avLst/>
              <a:gdLst/>
              <a:ahLst/>
              <a:cxnLst/>
              <a:rect l="l" t="t" r="r" b="b"/>
              <a:pathLst>
                <a:path w="78328" h="1150557">
                  <a:moveTo>
                    <a:pt x="39164" y="0"/>
                  </a:moveTo>
                  <a:lnTo>
                    <a:pt x="39164" y="0"/>
                  </a:lnTo>
                  <a:cubicBezTo>
                    <a:pt x="60794" y="0"/>
                    <a:pt x="78328" y="17534"/>
                    <a:pt x="78328" y="39164"/>
                  </a:cubicBezTo>
                  <a:lnTo>
                    <a:pt x="78328" y="1111393"/>
                  </a:lnTo>
                  <a:cubicBezTo>
                    <a:pt x="78328" y="1121780"/>
                    <a:pt x="74202" y="1131741"/>
                    <a:pt x="66857" y="1139086"/>
                  </a:cubicBezTo>
                  <a:cubicBezTo>
                    <a:pt x="59512" y="1146431"/>
                    <a:pt x="49551" y="1150557"/>
                    <a:pt x="39164" y="1150557"/>
                  </a:cubicBezTo>
                  <a:lnTo>
                    <a:pt x="39164" y="1150557"/>
                  </a:lnTo>
                  <a:cubicBezTo>
                    <a:pt x="17534" y="1150557"/>
                    <a:pt x="0" y="1133023"/>
                    <a:pt x="0" y="1111393"/>
                  </a:cubicBezTo>
                  <a:lnTo>
                    <a:pt x="0" y="39164"/>
                  </a:lnTo>
                  <a:cubicBezTo>
                    <a:pt x="0" y="28777"/>
                    <a:pt x="4126" y="18816"/>
                    <a:pt x="11471" y="11471"/>
                  </a:cubicBezTo>
                  <a:cubicBezTo>
                    <a:pt x="18816" y="4126"/>
                    <a:pt x="28777" y="0"/>
                    <a:pt x="39164" y="0"/>
                  </a:cubicBezTo>
                  <a:close/>
                </a:path>
              </a:pathLst>
            </a:custGeom>
            <a:solidFill>
              <a:srgbClr val="ECECEC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78328" cy="1198182"/>
            </a:xfrm>
            <a:prstGeom prst="rect">
              <a:avLst/>
            </a:prstGeom>
          </p:spPr>
          <p:txBody>
            <a:bodyPr lIns="101600" tIns="101600" rIns="101600" bIns="101600" rtlCol="0" anchor="ctr"/>
            <a:lstStyle/>
            <a:p>
              <a:pPr algn="ctr">
                <a:lnSpc>
                  <a:spcPts val="392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502046" y="3290558"/>
            <a:ext cx="12076092" cy="449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63"/>
              </a:lnSpc>
            </a:pPr>
            <a:r>
              <a:rPr lang="en-US" sz="2650" b="1" dirty="0" err="1">
                <a:solidFill>
                  <a:srgbClr val="002B4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Numéro</a:t>
            </a:r>
            <a:r>
              <a:rPr lang="en-US" sz="2650" b="1" dirty="0">
                <a:solidFill>
                  <a:srgbClr val="002B4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de la cellule de crise </a:t>
            </a:r>
            <a:r>
              <a:rPr lang="en-US" sz="2650" b="1" dirty="0" err="1">
                <a:solidFill>
                  <a:srgbClr val="002B4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stratégique</a:t>
            </a:r>
            <a:r>
              <a:rPr lang="en-US" sz="2650" b="1" dirty="0">
                <a:solidFill>
                  <a:srgbClr val="002B4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du GHT : __________________</a:t>
            </a:r>
            <a:endParaRPr lang="en-US" sz="2650" b="1" dirty="0">
              <a:solidFill>
                <a:srgbClr val="002B49"/>
              </a:solidFill>
              <a:latin typeface="Montserrat Bold"/>
              <a:ea typeface="Montserrat Bold"/>
              <a:cs typeface="Montserrat Bold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-681858" y="16221855"/>
            <a:ext cx="16365312" cy="5499914"/>
          </a:xfrm>
          <a:custGeom>
            <a:avLst/>
            <a:gdLst/>
            <a:ahLst/>
            <a:cxnLst/>
            <a:rect l="l" t="t" r="r" b="b"/>
            <a:pathLst>
              <a:path w="16365312" h="5499914">
                <a:moveTo>
                  <a:pt x="0" y="0"/>
                </a:moveTo>
                <a:lnTo>
                  <a:pt x="16365312" y="0"/>
                </a:lnTo>
                <a:lnTo>
                  <a:pt x="16365312" y="5499915"/>
                </a:lnTo>
                <a:lnTo>
                  <a:pt x="0" y="54999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2306" b="-56311"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13" name="TextBox 13"/>
          <p:cNvSpPr txBox="1"/>
          <p:nvPr/>
        </p:nvSpPr>
        <p:spPr>
          <a:xfrm>
            <a:off x="1482138" y="2456179"/>
            <a:ext cx="13541962" cy="7357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159"/>
              </a:lnSpc>
            </a:pPr>
            <a:r>
              <a:rPr lang="en-US" sz="4399" b="1" dirty="0">
                <a:solidFill>
                  <a:srgbClr val="008DB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CONTACT site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12000" y="11849118"/>
            <a:ext cx="7135031" cy="7453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159"/>
              </a:lnSpc>
              <a:spcBef>
                <a:spcPct val="0"/>
              </a:spcBef>
            </a:pPr>
            <a:r>
              <a:rPr lang="en-US" sz="4399" b="1">
                <a:solidFill>
                  <a:srgbClr val="008DB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IMPORTANT</a:t>
            </a:r>
          </a:p>
        </p:txBody>
      </p:sp>
      <p:sp>
        <p:nvSpPr>
          <p:cNvPr id="15" name="Freeform 15"/>
          <p:cNvSpPr/>
          <p:nvPr/>
        </p:nvSpPr>
        <p:spPr>
          <a:xfrm>
            <a:off x="11874026" y="1411893"/>
            <a:ext cx="1983089" cy="1513671"/>
          </a:xfrm>
          <a:custGeom>
            <a:avLst/>
            <a:gdLst/>
            <a:ahLst/>
            <a:cxnLst/>
            <a:rect l="l" t="t" r="r" b="b"/>
            <a:pathLst>
              <a:path w="1983089" h="1513671">
                <a:moveTo>
                  <a:pt x="0" y="0"/>
                </a:moveTo>
                <a:lnTo>
                  <a:pt x="1983088" y="0"/>
                </a:lnTo>
                <a:lnTo>
                  <a:pt x="1983088" y="1513671"/>
                </a:lnTo>
                <a:lnTo>
                  <a:pt x="0" y="15136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572" b="-21438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7" name="TextBox 17"/>
          <p:cNvSpPr txBox="1"/>
          <p:nvPr/>
        </p:nvSpPr>
        <p:spPr>
          <a:xfrm>
            <a:off x="1531908" y="5822695"/>
            <a:ext cx="12325206" cy="735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59"/>
              </a:lnSpc>
            </a:pPr>
            <a:r>
              <a:rPr lang="en-US" sz="4399" b="1" dirty="0">
                <a:solidFill>
                  <a:srgbClr val="008DB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COMMUNICATION PENDANT L’EXERCICE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512000" y="6695110"/>
            <a:ext cx="12076092" cy="455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63"/>
              </a:lnSpc>
            </a:pPr>
            <a:r>
              <a:rPr lang="en-US" sz="2688" b="1">
                <a:solidFill>
                  <a:srgbClr val="002B4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Chaque mail doit comporter l’objet :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521954" y="8207981"/>
            <a:ext cx="12076092" cy="455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63"/>
              </a:lnSpc>
            </a:pPr>
            <a:r>
              <a:rPr lang="en-US" sz="2688" b="1">
                <a:solidFill>
                  <a:srgbClr val="002B4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Les appels commenceront par la formule :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063225" y="7207114"/>
            <a:ext cx="10802345" cy="438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600">
                <a:solidFill>
                  <a:srgbClr val="0C181D"/>
                </a:solidFill>
                <a:latin typeface="Montserrat"/>
                <a:ea typeface="Montserrat"/>
                <a:cs typeface="Montserrat"/>
                <a:sym typeface="Montserrat"/>
              </a:rPr>
              <a:t>L’objet des mails reçus et envoyés : “Exercice, Exercice, Exercice”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1531908" y="7254739"/>
            <a:ext cx="336614" cy="339037"/>
            <a:chOff x="0" y="0"/>
            <a:chExt cx="470447" cy="473834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470447" cy="473834"/>
            </a:xfrm>
            <a:custGeom>
              <a:avLst/>
              <a:gdLst/>
              <a:ahLst/>
              <a:cxnLst/>
              <a:rect l="l" t="t" r="r" b="b"/>
              <a:pathLst>
                <a:path w="470447" h="473834">
                  <a:moveTo>
                    <a:pt x="137996" y="0"/>
                  </a:moveTo>
                  <a:lnTo>
                    <a:pt x="332451" y="0"/>
                  </a:lnTo>
                  <a:cubicBezTo>
                    <a:pt x="369050" y="0"/>
                    <a:pt x="404150" y="14539"/>
                    <a:pt x="430029" y="40418"/>
                  </a:cubicBezTo>
                  <a:cubicBezTo>
                    <a:pt x="455908" y="66298"/>
                    <a:pt x="470447" y="101397"/>
                    <a:pt x="470447" y="137996"/>
                  </a:cubicBezTo>
                  <a:lnTo>
                    <a:pt x="470447" y="335838"/>
                  </a:lnTo>
                  <a:cubicBezTo>
                    <a:pt x="470447" y="372437"/>
                    <a:pt x="455908" y="407537"/>
                    <a:pt x="430029" y="433416"/>
                  </a:cubicBezTo>
                  <a:cubicBezTo>
                    <a:pt x="404150" y="459295"/>
                    <a:pt x="369050" y="473834"/>
                    <a:pt x="332451" y="473834"/>
                  </a:cubicBezTo>
                  <a:lnTo>
                    <a:pt x="137996" y="473834"/>
                  </a:lnTo>
                  <a:cubicBezTo>
                    <a:pt x="61783" y="473834"/>
                    <a:pt x="0" y="412051"/>
                    <a:pt x="0" y="335838"/>
                  </a:cubicBezTo>
                  <a:lnTo>
                    <a:pt x="0" y="137996"/>
                  </a:lnTo>
                  <a:cubicBezTo>
                    <a:pt x="0" y="101397"/>
                    <a:pt x="14539" y="66298"/>
                    <a:pt x="40418" y="40418"/>
                  </a:cubicBezTo>
                  <a:cubicBezTo>
                    <a:pt x="66298" y="14539"/>
                    <a:pt x="101397" y="0"/>
                    <a:pt x="137996" y="0"/>
                  </a:cubicBezTo>
                  <a:close/>
                </a:path>
              </a:pathLst>
            </a:custGeom>
            <a:solidFill>
              <a:srgbClr val="002B49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47625"/>
              <a:ext cx="470447" cy="521459"/>
            </a:xfrm>
            <a:prstGeom prst="rect">
              <a:avLst/>
            </a:prstGeom>
          </p:spPr>
          <p:txBody>
            <a:bodyPr lIns="42000" tIns="42000" rIns="42000" bIns="42000" rtlCol="0" anchor="ctr"/>
            <a:lstStyle/>
            <a:p>
              <a:pPr marL="0" lvl="0" indent="0" algn="ctr">
                <a:lnSpc>
                  <a:spcPts val="364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2063225" y="7674109"/>
            <a:ext cx="9195699" cy="438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600" dirty="0">
                <a:solidFill>
                  <a:srgbClr val="0C181D"/>
                </a:solidFill>
                <a:latin typeface="Montserrat"/>
                <a:ea typeface="Montserrat"/>
                <a:cs typeface="Montserrat"/>
                <a:sym typeface="Montserrat"/>
              </a:rPr>
              <a:t>La cellule </a:t>
            </a:r>
            <a:r>
              <a:rPr lang="en-US" sz="2600" dirty="0" err="1">
                <a:solidFill>
                  <a:srgbClr val="0C181D"/>
                </a:solidFill>
                <a:latin typeface="Montserrat"/>
                <a:ea typeface="Montserrat"/>
                <a:cs typeface="Montserrat"/>
                <a:sym typeface="Montserrat"/>
              </a:rPr>
              <a:t>d’animation</a:t>
            </a:r>
            <a:r>
              <a:rPr lang="en-US" sz="2600" dirty="0">
                <a:solidFill>
                  <a:srgbClr val="0C181D"/>
                </a:solidFill>
                <a:latin typeface="Montserrat"/>
                <a:ea typeface="Montserrat"/>
                <a:cs typeface="Montserrat"/>
                <a:sym typeface="Montserrat"/>
              </a:rPr>
              <a:t> doit </a:t>
            </a:r>
            <a:r>
              <a:rPr lang="en-US" sz="2600" b="1" dirty="0" err="1">
                <a:solidFill>
                  <a:srgbClr val="0C181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toujours</a:t>
            </a:r>
            <a:r>
              <a:rPr lang="en-US" sz="2600" dirty="0">
                <a:solidFill>
                  <a:srgbClr val="0C181D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600" dirty="0" err="1">
                <a:solidFill>
                  <a:srgbClr val="0C181D"/>
                </a:solidFill>
                <a:latin typeface="Montserrat"/>
                <a:ea typeface="Montserrat"/>
                <a:cs typeface="Montserrat"/>
                <a:sym typeface="Montserrat"/>
              </a:rPr>
              <a:t>être</a:t>
            </a:r>
            <a:r>
              <a:rPr lang="en-US" sz="2600" dirty="0">
                <a:solidFill>
                  <a:srgbClr val="0C181D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600" dirty="0" err="1">
                <a:solidFill>
                  <a:srgbClr val="0C181D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r>
              <a:rPr lang="en-US" sz="2600" dirty="0">
                <a:solidFill>
                  <a:srgbClr val="0C181D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600" dirty="0" err="1">
                <a:solidFill>
                  <a:srgbClr val="0C181D"/>
                </a:solidFill>
                <a:latin typeface="Montserrat"/>
                <a:ea typeface="Montserrat"/>
                <a:cs typeface="Montserrat"/>
                <a:sym typeface="Montserrat"/>
              </a:rPr>
              <a:t>copie</a:t>
            </a:r>
            <a:r>
              <a:rPr lang="en-US" sz="2600" dirty="0">
                <a:solidFill>
                  <a:srgbClr val="0C181D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1531908" y="7836958"/>
            <a:ext cx="336614" cy="339037"/>
            <a:chOff x="0" y="0"/>
            <a:chExt cx="470447" cy="473834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70447" cy="473834"/>
            </a:xfrm>
            <a:custGeom>
              <a:avLst/>
              <a:gdLst/>
              <a:ahLst/>
              <a:cxnLst/>
              <a:rect l="l" t="t" r="r" b="b"/>
              <a:pathLst>
                <a:path w="470447" h="473834">
                  <a:moveTo>
                    <a:pt x="137996" y="0"/>
                  </a:moveTo>
                  <a:lnTo>
                    <a:pt x="332451" y="0"/>
                  </a:lnTo>
                  <a:cubicBezTo>
                    <a:pt x="369050" y="0"/>
                    <a:pt x="404150" y="14539"/>
                    <a:pt x="430029" y="40418"/>
                  </a:cubicBezTo>
                  <a:cubicBezTo>
                    <a:pt x="455908" y="66298"/>
                    <a:pt x="470447" y="101397"/>
                    <a:pt x="470447" y="137996"/>
                  </a:cubicBezTo>
                  <a:lnTo>
                    <a:pt x="470447" y="335838"/>
                  </a:lnTo>
                  <a:cubicBezTo>
                    <a:pt x="470447" y="372437"/>
                    <a:pt x="455908" y="407537"/>
                    <a:pt x="430029" y="433416"/>
                  </a:cubicBezTo>
                  <a:cubicBezTo>
                    <a:pt x="404150" y="459295"/>
                    <a:pt x="369050" y="473834"/>
                    <a:pt x="332451" y="473834"/>
                  </a:cubicBezTo>
                  <a:lnTo>
                    <a:pt x="137996" y="473834"/>
                  </a:lnTo>
                  <a:cubicBezTo>
                    <a:pt x="61783" y="473834"/>
                    <a:pt x="0" y="412051"/>
                    <a:pt x="0" y="335838"/>
                  </a:cubicBezTo>
                  <a:lnTo>
                    <a:pt x="0" y="137996"/>
                  </a:lnTo>
                  <a:cubicBezTo>
                    <a:pt x="0" y="101397"/>
                    <a:pt x="14539" y="66298"/>
                    <a:pt x="40418" y="40418"/>
                  </a:cubicBezTo>
                  <a:cubicBezTo>
                    <a:pt x="66298" y="14539"/>
                    <a:pt x="101397" y="0"/>
                    <a:pt x="137996" y="0"/>
                  </a:cubicBezTo>
                  <a:close/>
                </a:path>
              </a:pathLst>
            </a:custGeom>
            <a:solidFill>
              <a:srgbClr val="002B49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47625"/>
              <a:ext cx="470447" cy="521459"/>
            </a:xfrm>
            <a:prstGeom prst="rect">
              <a:avLst/>
            </a:prstGeom>
          </p:spPr>
          <p:txBody>
            <a:bodyPr lIns="42000" tIns="42000" rIns="42000" bIns="42000" rtlCol="0" anchor="ctr"/>
            <a:lstStyle/>
            <a:p>
              <a:pPr marL="0" lvl="0" indent="0" algn="ctr">
                <a:lnSpc>
                  <a:spcPts val="364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2063225" y="8806452"/>
            <a:ext cx="11793889" cy="896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600">
                <a:solidFill>
                  <a:srgbClr val="0C181D"/>
                </a:solidFill>
                <a:latin typeface="Montserrat"/>
                <a:ea typeface="Montserrat"/>
                <a:cs typeface="Montserrat"/>
                <a:sym typeface="Montserrat"/>
              </a:rPr>
              <a:t> “Exercice, Exercice, Exercice - je suis…., du site de …., du service de… et je souhaite m’adresser à …. du site… du service …”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1531908" y="8854077"/>
            <a:ext cx="336614" cy="339037"/>
            <a:chOff x="0" y="0"/>
            <a:chExt cx="470447" cy="473834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470447" cy="473834"/>
            </a:xfrm>
            <a:custGeom>
              <a:avLst/>
              <a:gdLst/>
              <a:ahLst/>
              <a:cxnLst/>
              <a:rect l="l" t="t" r="r" b="b"/>
              <a:pathLst>
                <a:path w="470447" h="473834">
                  <a:moveTo>
                    <a:pt x="137996" y="0"/>
                  </a:moveTo>
                  <a:lnTo>
                    <a:pt x="332451" y="0"/>
                  </a:lnTo>
                  <a:cubicBezTo>
                    <a:pt x="369050" y="0"/>
                    <a:pt x="404150" y="14539"/>
                    <a:pt x="430029" y="40418"/>
                  </a:cubicBezTo>
                  <a:cubicBezTo>
                    <a:pt x="455908" y="66298"/>
                    <a:pt x="470447" y="101397"/>
                    <a:pt x="470447" y="137996"/>
                  </a:cubicBezTo>
                  <a:lnTo>
                    <a:pt x="470447" y="335838"/>
                  </a:lnTo>
                  <a:cubicBezTo>
                    <a:pt x="470447" y="372437"/>
                    <a:pt x="455908" y="407537"/>
                    <a:pt x="430029" y="433416"/>
                  </a:cubicBezTo>
                  <a:cubicBezTo>
                    <a:pt x="404150" y="459295"/>
                    <a:pt x="369050" y="473834"/>
                    <a:pt x="332451" y="473834"/>
                  </a:cubicBezTo>
                  <a:lnTo>
                    <a:pt x="137996" y="473834"/>
                  </a:lnTo>
                  <a:cubicBezTo>
                    <a:pt x="61783" y="473834"/>
                    <a:pt x="0" y="412051"/>
                    <a:pt x="0" y="335838"/>
                  </a:cubicBezTo>
                  <a:lnTo>
                    <a:pt x="0" y="137996"/>
                  </a:lnTo>
                  <a:cubicBezTo>
                    <a:pt x="0" y="101397"/>
                    <a:pt x="14539" y="66298"/>
                    <a:pt x="40418" y="40418"/>
                  </a:cubicBezTo>
                  <a:cubicBezTo>
                    <a:pt x="66298" y="14539"/>
                    <a:pt x="101397" y="0"/>
                    <a:pt x="137996" y="0"/>
                  </a:cubicBezTo>
                  <a:close/>
                </a:path>
              </a:pathLst>
            </a:custGeom>
            <a:solidFill>
              <a:srgbClr val="002B49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470447" cy="521459"/>
            </a:xfrm>
            <a:prstGeom prst="rect">
              <a:avLst/>
            </a:prstGeom>
          </p:spPr>
          <p:txBody>
            <a:bodyPr lIns="42000" tIns="42000" rIns="42000" bIns="42000" rtlCol="0" anchor="ctr"/>
            <a:lstStyle/>
            <a:p>
              <a:pPr marL="0" lvl="0" indent="0" algn="ctr">
                <a:lnSpc>
                  <a:spcPts val="364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1521954" y="12796832"/>
            <a:ext cx="12076092" cy="455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63"/>
              </a:lnSpc>
            </a:pPr>
            <a:r>
              <a:rPr lang="en-US" sz="2688" b="1">
                <a:solidFill>
                  <a:srgbClr val="002B4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Les stimuli vous parviendront via :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073179" y="13308835"/>
            <a:ext cx="9195699" cy="438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600">
                <a:solidFill>
                  <a:srgbClr val="0C181D"/>
                </a:solidFill>
                <a:latin typeface="Montserrat"/>
                <a:ea typeface="Montserrat"/>
                <a:cs typeface="Montserrat"/>
                <a:sym typeface="Montserrat"/>
              </a:rPr>
              <a:t>ALERTE_TILWIT@FACT24.COM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1541862" y="13356459"/>
            <a:ext cx="336614" cy="339037"/>
            <a:chOff x="0" y="0"/>
            <a:chExt cx="470447" cy="473834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470447" cy="473834"/>
            </a:xfrm>
            <a:custGeom>
              <a:avLst/>
              <a:gdLst/>
              <a:ahLst/>
              <a:cxnLst/>
              <a:rect l="l" t="t" r="r" b="b"/>
              <a:pathLst>
                <a:path w="470447" h="473834">
                  <a:moveTo>
                    <a:pt x="137996" y="0"/>
                  </a:moveTo>
                  <a:lnTo>
                    <a:pt x="332451" y="0"/>
                  </a:lnTo>
                  <a:cubicBezTo>
                    <a:pt x="369050" y="0"/>
                    <a:pt x="404150" y="14539"/>
                    <a:pt x="430029" y="40418"/>
                  </a:cubicBezTo>
                  <a:cubicBezTo>
                    <a:pt x="455908" y="66298"/>
                    <a:pt x="470447" y="101397"/>
                    <a:pt x="470447" y="137996"/>
                  </a:cubicBezTo>
                  <a:lnTo>
                    <a:pt x="470447" y="335838"/>
                  </a:lnTo>
                  <a:cubicBezTo>
                    <a:pt x="470447" y="372437"/>
                    <a:pt x="455908" y="407537"/>
                    <a:pt x="430029" y="433416"/>
                  </a:cubicBezTo>
                  <a:cubicBezTo>
                    <a:pt x="404150" y="459295"/>
                    <a:pt x="369050" y="473834"/>
                    <a:pt x="332451" y="473834"/>
                  </a:cubicBezTo>
                  <a:lnTo>
                    <a:pt x="137996" y="473834"/>
                  </a:lnTo>
                  <a:cubicBezTo>
                    <a:pt x="61783" y="473834"/>
                    <a:pt x="0" y="412051"/>
                    <a:pt x="0" y="335838"/>
                  </a:cubicBezTo>
                  <a:lnTo>
                    <a:pt x="0" y="137996"/>
                  </a:lnTo>
                  <a:cubicBezTo>
                    <a:pt x="0" y="101397"/>
                    <a:pt x="14539" y="66298"/>
                    <a:pt x="40418" y="40418"/>
                  </a:cubicBezTo>
                  <a:cubicBezTo>
                    <a:pt x="66298" y="14539"/>
                    <a:pt x="101397" y="0"/>
                    <a:pt x="137996" y="0"/>
                  </a:cubicBezTo>
                  <a:close/>
                </a:path>
              </a:pathLst>
            </a:custGeom>
            <a:solidFill>
              <a:srgbClr val="002B49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-47625"/>
              <a:ext cx="470447" cy="521459"/>
            </a:xfrm>
            <a:prstGeom prst="rect">
              <a:avLst/>
            </a:prstGeom>
          </p:spPr>
          <p:txBody>
            <a:bodyPr lIns="42000" tIns="42000" rIns="42000" bIns="42000" rtlCol="0" anchor="ctr"/>
            <a:lstStyle/>
            <a:p>
              <a:pPr marL="0" lvl="0" indent="0" algn="ctr">
                <a:lnSpc>
                  <a:spcPts val="364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2073179" y="13775830"/>
            <a:ext cx="9195699" cy="438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600">
                <a:solidFill>
                  <a:srgbClr val="0C181D"/>
                </a:solidFill>
                <a:latin typeface="Montserrat"/>
                <a:ea typeface="Montserrat"/>
                <a:cs typeface="Montserrat"/>
                <a:sym typeface="Montserrat"/>
              </a:rPr>
              <a:t>+33 1 76 28 51 16</a:t>
            </a:r>
          </a:p>
        </p:txBody>
      </p:sp>
      <p:grpSp>
        <p:nvGrpSpPr>
          <p:cNvPr id="38" name="Group 38"/>
          <p:cNvGrpSpPr/>
          <p:nvPr/>
        </p:nvGrpSpPr>
        <p:grpSpPr>
          <a:xfrm>
            <a:off x="1541862" y="13823455"/>
            <a:ext cx="336614" cy="339037"/>
            <a:chOff x="0" y="0"/>
            <a:chExt cx="470447" cy="473834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470447" cy="473834"/>
            </a:xfrm>
            <a:custGeom>
              <a:avLst/>
              <a:gdLst/>
              <a:ahLst/>
              <a:cxnLst/>
              <a:rect l="l" t="t" r="r" b="b"/>
              <a:pathLst>
                <a:path w="470447" h="473834">
                  <a:moveTo>
                    <a:pt x="137996" y="0"/>
                  </a:moveTo>
                  <a:lnTo>
                    <a:pt x="332451" y="0"/>
                  </a:lnTo>
                  <a:cubicBezTo>
                    <a:pt x="369050" y="0"/>
                    <a:pt x="404150" y="14539"/>
                    <a:pt x="430029" y="40418"/>
                  </a:cubicBezTo>
                  <a:cubicBezTo>
                    <a:pt x="455908" y="66298"/>
                    <a:pt x="470447" y="101397"/>
                    <a:pt x="470447" y="137996"/>
                  </a:cubicBezTo>
                  <a:lnTo>
                    <a:pt x="470447" y="335838"/>
                  </a:lnTo>
                  <a:cubicBezTo>
                    <a:pt x="470447" y="372437"/>
                    <a:pt x="455908" y="407537"/>
                    <a:pt x="430029" y="433416"/>
                  </a:cubicBezTo>
                  <a:cubicBezTo>
                    <a:pt x="404150" y="459295"/>
                    <a:pt x="369050" y="473834"/>
                    <a:pt x="332451" y="473834"/>
                  </a:cubicBezTo>
                  <a:lnTo>
                    <a:pt x="137996" y="473834"/>
                  </a:lnTo>
                  <a:cubicBezTo>
                    <a:pt x="61783" y="473834"/>
                    <a:pt x="0" y="412051"/>
                    <a:pt x="0" y="335838"/>
                  </a:cubicBezTo>
                  <a:lnTo>
                    <a:pt x="0" y="137996"/>
                  </a:lnTo>
                  <a:cubicBezTo>
                    <a:pt x="0" y="101397"/>
                    <a:pt x="14539" y="66298"/>
                    <a:pt x="40418" y="40418"/>
                  </a:cubicBezTo>
                  <a:cubicBezTo>
                    <a:pt x="66298" y="14539"/>
                    <a:pt x="101397" y="0"/>
                    <a:pt x="137996" y="0"/>
                  </a:cubicBezTo>
                  <a:close/>
                </a:path>
              </a:pathLst>
            </a:custGeom>
            <a:solidFill>
              <a:srgbClr val="002B49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47625"/>
              <a:ext cx="470447" cy="521459"/>
            </a:xfrm>
            <a:prstGeom prst="rect">
              <a:avLst/>
            </a:prstGeom>
          </p:spPr>
          <p:txBody>
            <a:bodyPr lIns="42000" tIns="42000" rIns="42000" bIns="42000" rtlCol="0" anchor="ctr"/>
            <a:lstStyle/>
            <a:p>
              <a:pPr marL="0" lvl="0" indent="0" algn="ctr">
                <a:lnSpc>
                  <a:spcPts val="364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1541862" y="14414612"/>
            <a:ext cx="12076092" cy="931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63"/>
              </a:lnSpc>
            </a:pPr>
            <a:r>
              <a:rPr lang="en-US" sz="2688" b="1">
                <a:solidFill>
                  <a:srgbClr val="002B4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AUCUNE ACTION TECHNIQUE NE DOIT ÊTRE EXÉCUTÉE. TOUT EST SIMULÉ, À L’ÉCRIT OU À L’ORAL, DANS UN CADRE CONTRÔLÉ.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502046" y="4286250"/>
            <a:ext cx="12076092" cy="449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63"/>
              </a:lnSpc>
            </a:pPr>
            <a:r>
              <a:rPr lang="en-US" sz="2650" b="1" dirty="0" err="1">
                <a:solidFill>
                  <a:srgbClr val="002B4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Numéro</a:t>
            </a:r>
            <a:r>
              <a:rPr lang="en-US" sz="2650" b="1" dirty="0">
                <a:solidFill>
                  <a:srgbClr val="002B4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de la cellule </a:t>
            </a:r>
            <a:r>
              <a:rPr lang="en-US" sz="2650" b="1" dirty="0" err="1">
                <a:solidFill>
                  <a:srgbClr val="002B4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décisionnelle</a:t>
            </a:r>
            <a:r>
              <a:rPr lang="en-US" sz="2650" b="1" dirty="0">
                <a:solidFill>
                  <a:srgbClr val="002B4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du site : __________________________</a:t>
            </a:r>
            <a:endParaRPr lang="en-US" sz="2650" b="1" dirty="0">
              <a:solidFill>
                <a:srgbClr val="002B49"/>
              </a:solidFill>
              <a:latin typeface="Montserrat Bold"/>
              <a:ea typeface="Montserrat Bold"/>
              <a:cs typeface="Montserrat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520935d-3cb4-43ba-adb2-da5d9336ef02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F3E7669299ED498BF8670751246C9C" ma:contentTypeVersion="12" ma:contentTypeDescription="Create a new document." ma:contentTypeScope="" ma:versionID="99579a07d9128ec2e118d33671f23733">
  <xsd:schema xmlns:xsd="http://www.w3.org/2001/XMLSchema" xmlns:xs="http://www.w3.org/2001/XMLSchema" xmlns:p="http://schemas.microsoft.com/office/2006/metadata/properties" xmlns:ns2="4520935d-3cb4-43ba-adb2-da5d9336ef02" targetNamespace="http://schemas.microsoft.com/office/2006/metadata/properties" ma:root="true" ma:fieldsID="a8f0c31b3c72223f14bd9448749f391b" ns2:_="">
    <xsd:import namespace="4520935d-3cb4-43ba-adb2-da5d9336ef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Billing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20935d-3cb4-43ba-adb2-da5d9336ef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11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f93a45ad-51f6-4a41-beee-2f64d7f715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6DD1599-6CD7-4D24-8A63-5B5579F515D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F9C1ED-800E-4001-AE85-B620F54EE95C}">
  <ds:schemaRefs>
    <ds:schemaRef ds:uri="http://schemas.microsoft.com/office/2006/metadata/properties"/>
    <ds:schemaRef ds:uri="http://schemas.microsoft.com/office/infopath/2007/PartnerControls"/>
    <ds:schemaRef ds:uri="20d718ce-b60b-4ce5-9a53-cc94fa03ebf3"/>
    <ds:schemaRef ds:uri="e64d11e2-49ac-4610-b7f4-939867494da4"/>
    <ds:schemaRef ds:uri="4520935d-3cb4-43ba-adb2-da5d9336ef02"/>
  </ds:schemaRefs>
</ds:datastoreItem>
</file>

<file path=customXml/itemProps3.xml><?xml version="1.0" encoding="utf-8"?>
<ds:datastoreItem xmlns:ds="http://schemas.openxmlformats.org/officeDocument/2006/customXml" ds:itemID="{3AAFDCF6-EB1F-42FA-8E96-EEAFC1E5BA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20935d-3cb4-43ba-adb2-da5d9336ef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240</Words>
  <Application>Microsoft Office PowerPoint</Application>
  <PresentationFormat>Custom</PresentationFormat>
  <Paragraphs>45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Fiche mission</dc:title>
  <cp:lastModifiedBy>Stéphane BOUCHUT</cp:lastModifiedBy>
  <cp:revision>15</cp:revision>
  <dcterms:created xsi:type="dcterms:W3CDTF">2006-08-16T00:00:00Z</dcterms:created>
  <dcterms:modified xsi:type="dcterms:W3CDTF">2025-11-06T13:14:05Z</dcterms:modified>
  <dc:identifier>DAG3XZbfW_U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0x01010013F3E7669299ED498BF8670751246C9C</vt:lpwstr>
  </property>
  <property fmtid="{D5CDD505-2E9C-101B-9397-08002B2CF9AE}" pid="3" name="MediaServiceImageTags">
    <vt:lpwstr/>
  </property>
</Properties>
</file>